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image" Target="../media/image1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image" Target="../media/image1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17664-4D3C-48F2-8EB5-25AB4ED81BD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6FBC1EF0-208D-4FB2-930F-81E2AAFDE85D}">
      <dgm:prSet/>
      <dgm:spPr/>
      <dgm:t>
        <a:bodyPr/>
        <a:lstStyle/>
        <a:p>
          <a:endParaRPr lang="pl-PL"/>
        </a:p>
      </dgm:t>
    </dgm:pt>
    <dgm:pt modelId="{7F6FFA83-3911-41A3-AE4A-F011AE3C77FC}" type="parTrans" cxnId="{0DE96D6E-5F85-467C-9B64-3627C89BA65C}">
      <dgm:prSet/>
      <dgm:spPr/>
      <dgm:t>
        <a:bodyPr/>
        <a:lstStyle/>
        <a:p>
          <a:endParaRPr lang="pl-PL"/>
        </a:p>
      </dgm:t>
    </dgm:pt>
    <dgm:pt modelId="{63A3FC35-BC75-4737-A881-29314F349D8E}" type="sibTrans" cxnId="{0DE96D6E-5F85-467C-9B64-3627C89BA65C}">
      <dgm:prSet/>
      <dgm:spPr>
        <a:blipFill>
          <a:blip xmlns:r="http://schemas.openxmlformats.org/officeDocument/2006/relationships" r:embed="rId1"/>
          <a:srcRect/>
          <a:stretch>
            <a:fillRect t="-4000" b="-4000"/>
          </a:stretch>
        </a:blipFill>
      </dgm:spPr>
      <dgm:t>
        <a:bodyPr/>
        <a:lstStyle/>
        <a:p>
          <a:endParaRPr lang="pl-PL"/>
        </a:p>
      </dgm:t>
    </dgm:pt>
    <dgm:pt modelId="{64419BCD-7FE0-445F-9936-586F2E94C4C7}">
      <dgm:prSet phldrT="[Tekst]"/>
      <dgm:spPr/>
      <dgm:t>
        <a:bodyPr/>
        <a:lstStyle/>
        <a:p>
          <a:r>
            <a:rPr lang="pl-PL" dirty="0"/>
            <a:t>Kapelusz</a:t>
          </a:r>
        </a:p>
      </dgm:t>
    </dgm:pt>
    <dgm:pt modelId="{DCEF0526-7DFA-4DF8-B032-D260CD0DB26A}" type="parTrans" cxnId="{6908F0FD-A1D0-433A-885A-740D724DB14A}">
      <dgm:prSet/>
      <dgm:spPr/>
      <dgm:t>
        <a:bodyPr/>
        <a:lstStyle/>
        <a:p>
          <a:endParaRPr lang="pl-PL"/>
        </a:p>
      </dgm:t>
    </dgm:pt>
    <dgm:pt modelId="{2DC461C3-B47E-4E95-9DE9-63B22D0B1EFE}" type="sibTrans" cxnId="{6908F0FD-A1D0-433A-885A-740D724DB14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pl-PL"/>
        </a:p>
      </dgm:t>
    </dgm:pt>
    <dgm:pt modelId="{36294758-E6C5-4EB3-B50C-D8E376254FAF}">
      <dgm:prSet phldrT="[Tekst]"/>
      <dgm:spPr/>
      <dgm:t>
        <a:bodyPr/>
        <a:lstStyle/>
        <a:p>
          <a:r>
            <a:rPr lang="pl-PL" dirty="0"/>
            <a:t>Trzon</a:t>
          </a:r>
        </a:p>
      </dgm:t>
    </dgm:pt>
    <dgm:pt modelId="{B2947D45-8334-4CD9-AADC-179D81F4C6B7}" type="parTrans" cxnId="{869981E6-95A9-4C48-B9A8-D281EF357C93}">
      <dgm:prSet/>
      <dgm:spPr/>
      <dgm:t>
        <a:bodyPr/>
        <a:lstStyle/>
        <a:p>
          <a:endParaRPr lang="pl-PL"/>
        </a:p>
      </dgm:t>
    </dgm:pt>
    <dgm:pt modelId="{352D3486-9AA8-44D0-9ED7-C0132373B0B8}" type="sibTrans" cxnId="{869981E6-95A9-4C48-B9A8-D281EF357C9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pl-PL"/>
        </a:p>
      </dgm:t>
    </dgm:pt>
    <dgm:pt modelId="{FA5DDFD4-14BA-4BBA-9CF6-4B30372C1893}">
      <dgm:prSet phldrT="[Tekst]"/>
      <dgm:spPr/>
      <dgm:t>
        <a:bodyPr/>
        <a:lstStyle/>
        <a:p>
          <a:r>
            <a:rPr lang="pl-PL" dirty="0"/>
            <a:t>Luźne strzępki Grzybni</a:t>
          </a:r>
        </a:p>
      </dgm:t>
    </dgm:pt>
    <dgm:pt modelId="{077180F7-4CF8-4F67-8DC4-D2FF362682B6}" type="parTrans" cxnId="{99F9A60E-87D9-478B-ADDA-B18D4E380FC6}">
      <dgm:prSet/>
      <dgm:spPr/>
      <dgm:t>
        <a:bodyPr/>
        <a:lstStyle/>
        <a:p>
          <a:endParaRPr lang="pl-PL"/>
        </a:p>
      </dgm:t>
    </dgm:pt>
    <dgm:pt modelId="{61B46A2A-D401-4B30-805F-D2D849FDE502}" type="sibTrans" cxnId="{99F9A60E-87D9-478B-ADDA-B18D4E380FC6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  <dgm:t>
        <a:bodyPr/>
        <a:lstStyle/>
        <a:p>
          <a:endParaRPr lang="pl-PL"/>
        </a:p>
      </dgm:t>
    </dgm:pt>
    <dgm:pt modelId="{EBA34F32-FBE4-4205-8D69-BE02A647F0F7}" type="pres">
      <dgm:prSet presAssocID="{65E17664-4D3C-48F2-8EB5-25AB4ED81BDB}" presName="Name0" presStyleCnt="0">
        <dgm:presLayoutVars>
          <dgm:chMax val="7"/>
          <dgm:chPref val="7"/>
          <dgm:dir/>
        </dgm:presLayoutVars>
      </dgm:prSet>
      <dgm:spPr/>
    </dgm:pt>
    <dgm:pt modelId="{3EE9D74B-3999-44BA-B1BA-3CDE12357E20}" type="pres">
      <dgm:prSet presAssocID="{65E17664-4D3C-48F2-8EB5-25AB4ED81BDB}" presName="Name1" presStyleCnt="0"/>
      <dgm:spPr/>
    </dgm:pt>
    <dgm:pt modelId="{FD8BAEE9-233D-4766-A7BE-3533FFF583DA}" type="pres">
      <dgm:prSet presAssocID="{63A3FC35-BC75-4737-A881-29314F349D8E}" presName="picture_1" presStyleCnt="0"/>
      <dgm:spPr/>
    </dgm:pt>
    <dgm:pt modelId="{54D59D53-AFEA-4450-853E-9041F3D023B1}" type="pres">
      <dgm:prSet presAssocID="{63A3FC35-BC75-4737-A881-29314F349D8E}" presName="pictureRepeatNode" presStyleLbl="alignImgPlace1" presStyleIdx="0" presStyleCnt="4" custScaleY="99535"/>
      <dgm:spPr/>
    </dgm:pt>
    <dgm:pt modelId="{B1D40276-E304-4C0C-8AB0-F2A7D41747A9}" type="pres">
      <dgm:prSet presAssocID="{6FBC1EF0-208D-4FB2-930F-81E2AAFDE85D}" presName="text_1" presStyleLbl="node1" presStyleIdx="0" presStyleCnt="0">
        <dgm:presLayoutVars>
          <dgm:bulletEnabled val="1"/>
        </dgm:presLayoutVars>
      </dgm:prSet>
      <dgm:spPr/>
    </dgm:pt>
    <dgm:pt modelId="{3B17E06F-27EF-410B-AED2-2B379A4D8803}" type="pres">
      <dgm:prSet presAssocID="{2DC461C3-B47E-4E95-9DE9-63B22D0B1EFE}" presName="picture_2" presStyleCnt="0"/>
      <dgm:spPr/>
    </dgm:pt>
    <dgm:pt modelId="{6FF87D3C-67E1-4FDB-940B-99CAE8805556}" type="pres">
      <dgm:prSet presAssocID="{2DC461C3-B47E-4E95-9DE9-63B22D0B1EFE}" presName="pictureRepeatNode" presStyleLbl="alignImgPlace1" presStyleIdx="1" presStyleCnt="4"/>
      <dgm:spPr/>
    </dgm:pt>
    <dgm:pt modelId="{F8E3B498-1C79-46CA-925E-8347128927CC}" type="pres">
      <dgm:prSet presAssocID="{64419BCD-7FE0-445F-9936-586F2E94C4C7}" presName="line_2" presStyleLbl="parChTrans1D1" presStyleIdx="0" presStyleCnt="3"/>
      <dgm:spPr/>
    </dgm:pt>
    <dgm:pt modelId="{21FD5789-77DF-4C5A-8D18-B8987FEC675A}" type="pres">
      <dgm:prSet presAssocID="{64419BCD-7FE0-445F-9936-586F2E94C4C7}" presName="textparent_2" presStyleLbl="node1" presStyleIdx="0" presStyleCnt="0"/>
      <dgm:spPr/>
    </dgm:pt>
    <dgm:pt modelId="{F210047A-2D3D-4D29-8951-091B83C14059}" type="pres">
      <dgm:prSet presAssocID="{64419BCD-7FE0-445F-9936-586F2E94C4C7}" presName="text_2" presStyleLbl="revTx" presStyleIdx="0" presStyleCnt="3" custScaleX="1506704">
        <dgm:presLayoutVars>
          <dgm:bulletEnabled val="1"/>
        </dgm:presLayoutVars>
      </dgm:prSet>
      <dgm:spPr/>
    </dgm:pt>
    <dgm:pt modelId="{BC2F5CE7-9093-4E8A-A04F-AAE3C40955F8}" type="pres">
      <dgm:prSet presAssocID="{352D3486-9AA8-44D0-9ED7-C0132373B0B8}" presName="picture_3" presStyleCnt="0"/>
      <dgm:spPr/>
    </dgm:pt>
    <dgm:pt modelId="{B06C67DB-AF28-4281-AC49-2C12276FBD26}" type="pres">
      <dgm:prSet presAssocID="{352D3486-9AA8-44D0-9ED7-C0132373B0B8}" presName="pictureRepeatNode" presStyleLbl="alignImgPlace1" presStyleIdx="2" presStyleCnt="4"/>
      <dgm:spPr/>
    </dgm:pt>
    <dgm:pt modelId="{671E05D1-711F-480A-A4CE-DECACE5861DF}" type="pres">
      <dgm:prSet presAssocID="{36294758-E6C5-4EB3-B50C-D8E376254FAF}" presName="line_3" presStyleLbl="parChTrans1D1" presStyleIdx="1" presStyleCnt="3"/>
      <dgm:spPr/>
    </dgm:pt>
    <dgm:pt modelId="{BEEF3257-7120-4761-9BE6-638B869A4FDB}" type="pres">
      <dgm:prSet presAssocID="{36294758-E6C5-4EB3-B50C-D8E376254FAF}" presName="textparent_3" presStyleLbl="node1" presStyleIdx="0" presStyleCnt="0"/>
      <dgm:spPr/>
    </dgm:pt>
    <dgm:pt modelId="{052DFF31-8C6F-42C8-B53D-B958D7B09B94}" type="pres">
      <dgm:prSet presAssocID="{36294758-E6C5-4EB3-B50C-D8E376254FAF}" presName="text_3" presStyleLbl="revTx" presStyleIdx="1" presStyleCnt="3" custScaleX="1104028">
        <dgm:presLayoutVars>
          <dgm:bulletEnabled val="1"/>
        </dgm:presLayoutVars>
      </dgm:prSet>
      <dgm:spPr/>
    </dgm:pt>
    <dgm:pt modelId="{01DC8A63-A300-4107-B3AF-AF7EDA06CB5C}" type="pres">
      <dgm:prSet presAssocID="{61B46A2A-D401-4B30-805F-D2D849FDE502}" presName="picture_4" presStyleCnt="0"/>
      <dgm:spPr/>
    </dgm:pt>
    <dgm:pt modelId="{C1708572-F40B-4CE0-9642-CA51C556FD1D}" type="pres">
      <dgm:prSet presAssocID="{61B46A2A-D401-4B30-805F-D2D849FDE502}" presName="pictureRepeatNode" presStyleLbl="alignImgPlace1" presStyleIdx="3" presStyleCnt="4"/>
      <dgm:spPr/>
    </dgm:pt>
    <dgm:pt modelId="{EB759C72-7000-4D71-8A75-4178CD35231F}" type="pres">
      <dgm:prSet presAssocID="{FA5DDFD4-14BA-4BBA-9CF6-4B30372C1893}" presName="line_4" presStyleLbl="parChTrans1D1" presStyleIdx="2" presStyleCnt="3"/>
      <dgm:spPr/>
    </dgm:pt>
    <dgm:pt modelId="{F12C5F8C-794B-48B4-9143-5D5B2EECF69E}" type="pres">
      <dgm:prSet presAssocID="{FA5DDFD4-14BA-4BBA-9CF6-4B30372C1893}" presName="textparent_4" presStyleLbl="node1" presStyleIdx="0" presStyleCnt="0"/>
      <dgm:spPr/>
    </dgm:pt>
    <dgm:pt modelId="{17B9F84F-90CE-4B9F-8A73-F28D6AF4A3F9}" type="pres">
      <dgm:prSet presAssocID="{FA5DDFD4-14BA-4BBA-9CF6-4B30372C1893}" presName="text_4" presStyleLbl="revTx" presStyleIdx="2" presStyleCnt="3" custScaleX="2000000">
        <dgm:presLayoutVars>
          <dgm:bulletEnabled val="1"/>
        </dgm:presLayoutVars>
      </dgm:prSet>
      <dgm:spPr/>
    </dgm:pt>
  </dgm:ptLst>
  <dgm:cxnLst>
    <dgm:cxn modelId="{99F9A60E-87D9-478B-ADDA-B18D4E380FC6}" srcId="{65E17664-4D3C-48F2-8EB5-25AB4ED81BDB}" destId="{FA5DDFD4-14BA-4BBA-9CF6-4B30372C1893}" srcOrd="3" destOrd="0" parTransId="{077180F7-4CF8-4F67-8DC4-D2FF362682B6}" sibTransId="{61B46A2A-D401-4B30-805F-D2D849FDE502}"/>
    <dgm:cxn modelId="{EB694819-C29A-4FE6-83C4-8AB3DA9157C1}" type="presOf" srcId="{61B46A2A-D401-4B30-805F-D2D849FDE502}" destId="{C1708572-F40B-4CE0-9642-CA51C556FD1D}" srcOrd="0" destOrd="0" presId="urn:microsoft.com/office/officeart/2008/layout/CircularPictureCallout"/>
    <dgm:cxn modelId="{320C8330-2180-462D-B10C-A875D64E2A52}" type="presOf" srcId="{63A3FC35-BC75-4737-A881-29314F349D8E}" destId="{54D59D53-AFEA-4450-853E-9041F3D023B1}" srcOrd="0" destOrd="0" presId="urn:microsoft.com/office/officeart/2008/layout/CircularPictureCallout"/>
    <dgm:cxn modelId="{DD550738-99CD-4CFE-A2B8-0FB267A89E4F}" type="presOf" srcId="{64419BCD-7FE0-445F-9936-586F2E94C4C7}" destId="{F210047A-2D3D-4D29-8951-091B83C14059}" srcOrd="0" destOrd="0" presId="urn:microsoft.com/office/officeart/2008/layout/CircularPictureCallout"/>
    <dgm:cxn modelId="{DF05F545-37B8-4A59-8875-767732688088}" type="presOf" srcId="{FA5DDFD4-14BA-4BBA-9CF6-4B30372C1893}" destId="{17B9F84F-90CE-4B9F-8A73-F28D6AF4A3F9}" srcOrd="0" destOrd="0" presId="urn:microsoft.com/office/officeart/2008/layout/CircularPictureCallout"/>
    <dgm:cxn modelId="{B9D13E68-6F84-43D0-8427-E58E53B55526}" type="presOf" srcId="{352D3486-9AA8-44D0-9ED7-C0132373B0B8}" destId="{B06C67DB-AF28-4281-AC49-2C12276FBD26}" srcOrd="0" destOrd="0" presId="urn:microsoft.com/office/officeart/2008/layout/CircularPictureCallout"/>
    <dgm:cxn modelId="{0DE96D6E-5F85-467C-9B64-3627C89BA65C}" srcId="{65E17664-4D3C-48F2-8EB5-25AB4ED81BDB}" destId="{6FBC1EF0-208D-4FB2-930F-81E2AAFDE85D}" srcOrd="0" destOrd="0" parTransId="{7F6FFA83-3911-41A3-AE4A-F011AE3C77FC}" sibTransId="{63A3FC35-BC75-4737-A881-29314F349D8E}"/>
    <dgm:cxn modelId="{D02DA46E-DB45-498D-8C04-A3A61EC93024}" type="presOf" srcId="{65E17664-4D3C-48F2-8EB5-25AB4ED81BDB}" destId="{EBA34F32-FBE4-4205-8D69-BE02A647F0F7}" srcOrd="0" destOrd="0" presId="urn:microsoft.com/office/officeart/2008/layout/CircularPictureCallout"/>
    <dgm:cxn modelId="{845EC073-F5D1-42A1-B72C-5FAF26CF418B}" type="presOf" srcId="{2DC461C3-B47E-4E95-9DE9-63B22D0B1EFE}" destId="{6FF87D3C-67E1-4FDB-940B-99CAE8805556}" srcOrd="0" destOrd="0" presId="urn:microsoft.com/office/officeart/2008/layout/CircularPictureCallout"/>
    <dgm:cxn modelId="{1FBC7D77-FFD0-4927-BDB5-E1E1BE329B3D}" type="presOf" srcId="{6FBC1EF0-208D-4FB2-930F-81E2AAFDE85D}" destId="{B1D40276-E304-4C0C-8AB0-F2A7D41747A9}" srcOrd="0" destOrd="0" presId="urn:microsoft.com/office/officeart/2008/layout/CircularPictureCallout"/>
    <dgm:cxn modelId="{18107481-DD57-4408-B72A-7650B42588BA}" type="presOf" srcId="{36294758-E6C5-4EB3-B50C-D8E376254FAF}" destId="{052DFF31-8C6F-42C8-B53D-B958D7B09B94}" srcOrd="0" destOrd="0" presId="urn:microsoft.com/office/officeart/2008/layout/CircularPictureCallout"/>
    <dgm:cxn modelId="{869981E6-95A9-4C48-B9A8-D281EF357C93}" srcId="{65E17664-4D3C-48F2-8EB5-25AB4ED81BDB}" destId="{36294758-E6C5-4EB3-B50C-D8E376254FAF}" srcOrd="2" destOrd="0" parTransId="{B2947D45-8334-4CD9-AADC-179D81F4C6B7}" sibTransId="{352D3486-9AA8-44D0-9ED7-C0132373B0B8}"/>
    <dgm:cxn modelId="{6908F0FD-A1D0-433A-885A-740D724DB14A}" srcId="{65E17664-4D3C-48F2-8EB5-25AB4ED81BDB}" destId="{64419BCD-7FE0-445F-9936-586F2E94C4C7}" srcOrd="1" destOrd="0" parTransId="{DCEF0526-7DFA-4DF8-B032-D260CD0DB26A}" sibTransId="{2DC461C3-B47E-4E95-9DE9-63B22D0B1EFE}"/>
    <dgm:cxn modelId="{7C969279-3A2A-47FB-A81D-2180C8CE0D0B}" type="presParOf" srcId="{EBA34F32-FBE4-4205-8D69-BE02A647F0F7}" destId="{3EE9D74B-3999-44BA-B1BA-3CDE12357E20}" srcOrd="0" destOrd="0" presId="urn:microsoft.com/office/officeart/2008/layout/CircularPictureCallout"/>
    <dgm:cxn modelId="{A7D8777B-F330-4F61-AB59-D3D993E38382}" type="presParOf" srcId="{3EE9D74B-3999-44BA-B1BA-3CDE12357E20}" destId="{FD8BAEE9-233D-4766-A7BE-3533FFF583DA}" srcOrd="0" destOrd="0" presId="urn:microsoft.com/office/officeart/2008/layout/CircularPictureCallout"/>
    <dgm:cxn modelId="{9EDB67BA-E4D5-495D-B7F4-656F2C6BF39B}" type="presParOf" srcId="{FD8BAEE9-233D-4766-A7BE-3533FFF583DA}" destId="{54D59D53-AFEA-4450-853E-9041F3D023B1}" srcOrd="0" destOrd="0" presId="urn:microsoft.com/office/officeart/2008/layout/CircularPictureCallout"/>
    <dgm:cxn modelId="{05F23B50-16B4-4792-81A4-8C8C458FBBC9}" type="presParOf" srcId="{3EE9D74B-3999-44BA-B1BA-3CDE12357E20}" destId="{B1D40276-E304-4C0C-8AB0-F2A7D41747A9}" srcOrd="1" destOrd="0" presId="urn:microsoft.com/office/officeart/2008/layout/CircularPictureCallout"/>
    <dgm:cxn modelId="{C0D831F5-C6D6-44BD-88A7-0F44A5BF58B5}" type="presParOf" srcId="{3EE9D74B-3999-44BA-B1BA-3CDE12357E20}" destId="{3B17E06F-27EF-410B-AED2-2B379A4D8803}" srcOrd="2" destOrd="0" presId="urn:microsoft.com/office/officeart/2008/layout/CircularPictureCallout"/>
    <dgm:cxn modelId="{2AB86232-E261-46FF-9E40-9BEDF18EFC0A}" type="presParOf" srcId="{3B17E06F-27EF-410B-AED2-2B379A4D8803}" destId="{6FF87D3C-67E1-4FDB-940B-99CAE8805556}" srcOrd="0" destOrd="0" presId="urn:microsoft.com/office/officeart/2008/layout/CircularPictureCallout"/>
    <dgm:cxn modelId="{413E212C-F938-4D68-B2FC-A13AC72466E0}" type="presParOf" srcId="{3EE9D74B-3999-44BA-B1BA-3CDE12357E20}" destId="{F8E3B498-1C79-46CA-925E-8347128927CC}" srcOrd="3" destOrd="0" presId="urn:microsoft.com/office/officeart/2008/layout/CircularPictureCallout"/>
    <dgm:cxn modelId="{EEC93CB2-954B-4792-87CC-63D93AE0FE11}" type="presParOf" srcId="{3EE9D74B-3999-44BA-B1BA-3CDE12357E20}" destId="{21FD5789-77DF-4C5A-8D18-B8987FEC675A}" srcOrd="4" destOrd="0" presId="urn:microsoft.com/office/officeart/2008/layout/CircularPictureCallout"/>
    <dgm:cxn modelId="{CC44401F-167F-455A-BD22-5D14E97793C4}" type="presParOf" srcId="{21FD5789-77DF-4C5A-8D18-B8987FEC675A}" destId="{F210047A-2D3D-4D29-8951-091B83C14059}" srcOrd="0" destOrd="0" presId="urn:microsoft.com/office/officeart/2008/layout/CircularPictureCallout"/>
    <dgm:cxn modelId="{00B7E88A-C81D-4ABF-B666-2C28FBF963FD}" type="presParOf" srcId="{3EE9D74B-3999-44BA-B1BA-3CDE12357E20}" destId="{BC2F5CE7-9093-4E8A-A04F-AAE3C40955F8}" srcOrd="5" destOrd="0" presId="urn:microsoft.com/office/officeart/2008/layout/CircularPictureCallout"/>
    <dgm:cxn modelId="{A053BA1D-6F57-46D9-95E2-DC10C0A2B626}" type="presParOf" srcId="{BC2F5CE7-9093-4E8A-A04F-AAE3C40955F8}" destId="{B06C67DB-AF28-4281-AC49-2C12276FBD26}" srcOrd="0" destOrd="0" presId="urn:microsoft.com/office/officeart/2008/layout/CircularPictureCallout"/>
    <dgm:cxn modelId="{E81BE92C-326A-41BD-98A1-2A37DBD17BB9}" type="presParOf" srcId="{3EE9D74B-3999-44BA-B1BA-3CDE12357E20}" destId="{671E05D1-711F-480A-A4CE-DECACE5861DF}" srcOrd="6" destOrd="0" presId="urn:microsoft.com/office/officeart/2008/layout/CircularPictureCallout"/>
    <dgm:cxn modelId="{ED1DD117-0546-41D5-91C4-208F48AD9C48}" type="presParOf" srcId="{3EE9D74B-3999-44BA-B1BA-3CDE12357E20}" destId="{BEEF3257-7120-4761-9BE6-638B869A4FDB}" srcOrd="7" destOrd="0" presId="urn:microsoft.com/office/officeart/2008/layout/CircularPictureCallout"/>
    <dgm:cxn modelId="{36CE1403-1640-4FDB-A5F1-0669CA282493}" type="presParOf" srcId="{BEEF3257-7120-4761-9BE6-638B869A4FDB}" destId="{052DFF31-8C6F-42C8-B53D-B958D7B09B94}" srcOrd="0" destOrd="0" presId="urn:microsoft.com/office/officeart/2008/layout/CircularPictureCallout"/>
    <dgm:cxn modelId="{09C94B18-A18A-4736-8B00-106298781CCC}" type="presParOf" srcId="{3EE9D74B-3999-44BA-B1BA-3CDE12357E20}" destId="{01DC8A63-A300-4107-B3AF-AF7EDA06CB5C}" srcOrd="8" destOrd="0" presId="urn:microsoft.com/office/officeart/2008/layout/CircularPictureCallout"/>
    <dgm:cxn modelId="{4BB1D2BB-C998-40C8-886F-7DBDD0878B29}" type="presParOf" srcId="{01DC8A63-A300-4107-B3AF-AF7EDA06CB5C}" destId="{C1708572-F40B-4CE0-9642-CA51C556FD1D}" srcOrd="0" destOrd="0" presId="urn:microsoft.com/office/officeart/2008/layout/CircularPictureCallout"/>
    <dgm:cxn modelId="{5EF438BD-36B0-4C4A-94BF-FEF79AF18EB9}" type="presParOf" srcId="{3EE9D74B-3999-44BA-B1BA-3CDE12357E20}" destId="{EB759C72-7000-4D71-8A75-4178CD35231F}" srcOrd="9" destOrd="0" presId="urn:microsoft.com/office/officeart/2008/layout/CircularPictureCallout"/>
    <dgm:cxn modelId="{CA71E4B1-CA43-48FB-8A7F-6EC7FFE44AF3}" type="presParOf" srcId="{3EE9D74B-3999-44BA-B1BA-3CDE12357E20}" destId="{F12C5F8C-794B-48B4-9143-5D5B2EECF69E}" srcOrd="10" destOrd="0" presId="urn:microsoft.com/office/officeart/2008/layout/CircularPictureCallout"/>
    <dgm:cxn modelId="{81C07F8D-BCD2-4DDF-8FA7-A8A5B5AA7F15}" type="presParOf" srcId="{F12C5F8C-794B-48B4-9143-5D5B2EECF69E}" destId="{17B9F84F-90CE-4B9F-8A73-F28D6AF4A3F9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CFA744-11D2-41C6-BE00-BAE175115818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FDE7BD5-76F3-485D-AC47-3C7CB31F6BCA}">
      <dgm:prSet phldrT="[Tekst]"/>
      <dgm:spPr/>
      <dgm:t>
        <a:bodyPr/>
        <a:lstStyle/>
        <a:p>
          <a:r>
            <a:rPr lang="pl-PL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Mykoza</a:t>
          </a:r>
          <a:r>
            <a: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(grzybica)</a:t>
          </a:r>
        </a:p>
      </dgm:t>
    </dgm:pt>
    <dgm:pt modelId="{94AE32B2-C669-4690-9593-01F8C7326197}" type="parTrans" cxnId="{B3822C58-1663-4F0E-BA1E-D89AECE86877}">
      <dgm:prSet/>
      <dgm:spPr/>
      <dgm:t>
        <a:bodyPr/>
        <a:lstStyle/>
        <a:p>
          <a:endParaRPr lang="pl-PL"/>
        </a:p>
      </dgm:t>
    </dgm:pt>
    <dgm:pt modelId="{964F36CE-8CD3-410F-AFD0-EBA0D62C4BF1}" type="sibTrans" cxnId="{B3822C58-1663-4F0E-BA1E-D89AECE86877}">
      <dgm:prSet/>
      <dgm:spPr/>
      <dgm:t>
        <a:bodyPr/>
        <a:lstStyle/>
        <a:p>
          <a:endParaRPr lang="pl-PL"/>
        </a:p>
      </dgm:t>
    </dgm:pt>
    <dgm:pt modelId="{CF3BB99B-50ED-4536-9202-D242B09D4D3A}">
      <dgm:prSet phldrT="[Tekst]"/>
      <dgm:spPr/>
      <dgm:t>
        <a:bodyPr/>
        <a:lstStyle/>
        <a:p>
          <a:r>
            <a: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Grzyby jako pasożyty u zwierząt i roślin </a:t>
          </a:r>
        </a:p>
      </dgm:t>
    </dgm:pt>
    <dgm:pt modelId="{AE020602-7629-4502-94E3-213CABF58A87}" type="parTrans" cxnId="{8B61BE8A-9CFC-485E-B35C-95893F9471A5}">
      <dgm:prSet/>
      <dgm:spPr/>
      <dgm:t>
        <a:bodyPr/>
        <a:lstStyle/>
        <a:p>
          <a:endParaRPr lang="pl-PL"/>
        </a:p>
      </dgm:t>
    </dgm:pt>
    <dgm:pt modelId="{9F9AD3B9-5B90-48F1-8DF1-39E291311497}" type="sibTrans" cxnId="{8B61BE8A-9CFC-485E-B35C-95893F9471A5}">
      <dgm:prSet/>
      <dgm:spPr/>
      <dgm:t>
        <a:bodyPr/>
        <a:lstStyle/>
        <a:p>
          <a:endParaRPr lang="pl-PL"/>
        </a:p>
      </dgm:t>
    </dgm:pt>
    <dgm:pt modelId="{2AB67610-1C65-4A50-97C2-18B3C4C2066F}" type="pres">
      <dgm:prSet presAssocID="{3DCFA744-11D2-41C6-BE00-BAE175115818}" presName="Name0" presStyleCnt="0">
        <dgm:presLayoutVars>
          <dgm:chMax/>
          <dgm:chPref/>
          <dgm:dir/>
          <dgm:animLvl val="lvl"/>
        </dgm:presLayoutVars>
      </dgm:prSet>
      <dgm:spPr/>
    </dgm:pt>
    <dgm:pt modelId="{16AECA31-5100-4D0C-A72E-723821D6BC11}" type="pres">
      <dgm:prSet presAssocID="{0FDE7BD5-76F3-485D-AC47-3C7CB31F6BCA}" presName="composite" presStyleCnt="0"/>
      <dgm:spPr/>
    </dgm:pt>
    <dgm:pt modelId="{4D88A63B-0E05-41E8-A37E-2D24BD308117}" type="pres">
      <dgm:prSet presAssocID="{0FDE7BD5-76F3-485D-AC47-3C7CB31F6BCA}" presName="ParentAccentShape" presStyleLbl="trBgShp" presStyleIdx="0" presStyleCnt="2" custLinFactNeighborX="-3393"/>
      <dgm:spPr/>
    </dgm:pt>
    <dgm:pt modelId="{E0B3EC31-CAB6-4B28-A800-0436110E54F2}" type="pres">
      <dgm:prSet presAssocID="{0FDE7BD5-76F3-485D-AC47-3C7CB31F6BCA}" presName="ParentText" presStyleLbl="revTx" presStyleIdx="0" presStyleCnt="2" custScaleY="233227" custLinFactNeighborX="-6744" custLinFactNeighborY="-87035">
        <dgm:presLayoutVars>
          <dgm:chMax val="1"/>
          <dgm:chPref val="1"/>
          <dgm:bulletEnabled val="1"/>
        </dgm:presLayoutVars>
      </dgm:prSet>
      <dgm:spPr/>
    </dgm:pt>
    <dgm:pt modelId="{5B6511A1-9578-4B92-9253-C0A8ECA8A3B2}" type="pres">
      <dgm:prSet presAssocID="{0FDE7BD5-76F3-485D-AC47-3C7CB31F6BCA}" presName="ChildText" presStyleLbl="revTx" presStyleIdx="1" presStyleCnt="2">
        <dgm:presLayoutVars>
          <dgm:chMax val="0"/>
          <dgm:chPref val="0"/>
        </dgm:presLayoutVars>
      </dgm:prSet>
      <dgm:spPr/>
    </dgm:pt>
    <dgm:pt modelId="{F4E2BA1C-1E08-4766-A6BD-2E86C25A8347}" type="pres">
      <dgm:prSet presAssocID="{0FDE7BD5-76F3-485D-AC47-3C7CB31F6BCA}" presName="ChildAccentShape" presStyleLbl="trBgShp" presStyleIdx="1" presStyleCnt="2"/>
      <dgm:spPr/>
    </dgm:pt>
    <dgm:pt modelId="{ECC11CBA-2D41-4379-BE8B-D902E4A44967}" type="pres">
      <dgm:prSet presAssocID="{0FDE7BD5-76F3-485D-AC47-3C7CB31F6BCA}" presName="Image" presStyleLbl="alignImgPlace1" presStyleIdx="0" presStyleCnt="1"/>
      <dgm:spPr>
        <a:blipFill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</dgm:ptLst>
  <dgm:cxnLst>
    <dgm:cxn modelId="{11817461-1C42-4144-8967-983CEB456CE2}" type="presOf" srcId="{CF3BB99B-50ED-4536-9202-D242B09D4D3A}" destId="{5B6511A1-9578-4B92-9253-C0A8ECA8A3B2}" srcOrd="0" destOrd="0" presId="urn:microsoft.com/office/officeart/2009/3/layout/SnapshotPictureList"/>
    <dgm:cxn modelId="{7E981449-5E0E-4B4A-96E9-5DBA636F2F4C}" type="presOf" srcId="{0FDE7BD5-76F3-485D-AC47-3C7CB31F6BCA}" destId="{E0B3EC31-CAB6-4B28-A800-0436110E54F2}" srcOrd="0" destOrd="0" presId="urn:microsoft.com/office/officeart/2009/3/layout/SnapshotPictureList"/>
    <dgm:cxn modelId="{B3822C58-1663-4F0E-BA1E-D89AECE86877}" srcId="{3DCFA744-11D2-41C6-BE00-BAE175115818}" destId="{0FDE7BD5-76F3-485D-AC47-3C7CB31F6BCA}" srcOrd="0" destOrd="0" parTransId="{94AE32B2-C669-4690-9593-01F8C7326197}" sibTransId="{964F36CE-8CD3-410F-AFD0-EBA0D62C4BF1}"/>
    <dgm:cxn modelId="{8B61BE8A-9CFC-485E-B35C-95893F9471A5}" srcId="{0FDE7BD5-76F3-485D-AC47-3C7CB31F6BCA}" destId="{CF3BB99B-50ED-4536-9202-D242B09D4D3A}" srcOrd="0" destOrd="0" parTransId="{AE020602-7629-4502-94E3-213CABF58A87}" sibTransId="{9F9AD3B9-5B90-48F1-8DF1-39E291311497}"/>
    <dgm:cxn modelId="{EB4303A4-CC0B-46D0-B604-6634A11C2F09}" type="presOf" srcId="{3DCFA744-11D2-41C6-BE00-BAE175115818}" destId="{2AB67610-1C65-4A50-97C2-18B3C4C2066F}" srcOrd="0" destOrd="0" presId="urn:microsoft.com/office/officeart/2009/3/layout/SnapshotPictureList"/>
    <dgm:cxn modelId="{A2B78ED9-77B2-43EC-9AB3-DEE750B86E9A}" type="presParOf" srcId="{2AB67610-1C65-4A50-97C2-18B3C4C2066F}" destId="{16AECA31-5100-4D0C-A72E-723821D6BC11}" srcOrd="0" destOrd="0" presId="urn:microsoft.com/office/officeart/2009/3/layout/SnapshotPictureList"/>
    <dgm:cxn modelId="{182477EE-33E1-42D8-9451-A8466162D9A9}" type="presParOf" srcId="{16AECA31-5100-4D0C-A72E-723821D6BC11}" destId="{4D88A63B-0E05-41E8-A37E-2D24BD308117}" srcOrd="0" destOrd="0" presId="urn:microsoft.com/office/officeart/2009/3/layout/SnapshotPictureList"/>
    <dgm:cxn modelId="{0585D61E-D4D2-4BA2-9122-2243DD460B56}" type="presParOf" srcId="{16AECA31-5100-4D0C-A72E-723821D6BC11}" destId="{E0B3EC31-CAB6-4B28-A800-0436110E54F2}" srcOrd="1" destOrd="0" presId="urn:microsoft.com/office/officeart/2009/3/layout/SnapshotPictureList"/>
    <dgm:cxn modelId="{34A49A71-3917-445C-9565-72DA9EA58786}" type="presParOf" srcId="{16AECA31-5100-4D0C-A72E-723821D6BC11}" destId="{5B6511A1-9578-4B92-9253-C0A8ECA8A3B2}" srcOrd="2" destOrd="0" presId="urn:microsoft.com/office/officeart/2009/3/layout/SnapshotPictureList"/>
    <dgm:cxn modelId="{322916A6-8AD5-4B73-843E-6259273F150F}" type="presParOf" srcId="{16AECA31-5100-4D0C-A72E-723821D6BC11}" destId="{F4E2BA1C-1E08-4766-A6BD-2E86C25A8347}" srcOrd="3" destOrd="0" presId="urn:microsoft.com/office/officeart/2009/3/layout/SnapshotPictureList"/>
    <dgm:cxn modelId="{ED2B55DA-DC62-4EA2-A126-95843FC97955}" type="presParOf" srcId="{16AECA31-5100-4D0C-A72E-723821D6BC11}" destId="{ECC11CBA-2D41-4379-BE8B-D902E4A44967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BA5120-A661-4D1B-B5CE-A7DFFE299C04}" type="doc">
      <dgm:prSet loTypeId="urn:microsoft.com/office/officeart/2009/3/layout/FramedTextPicture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119075CF-093C-4B02-9A53-7CB6AE110176}">
      <dgm:prSet phldrT="[Tekst]"/>
      <dgm:spPr/>
      <dgm:t>
        <a:bodyPr/>
        <a:lstStyle/>
        <a:p>
          <a:r>
            <a:rPr lang="pl-PL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Hubiak</a:t>
          </a:r>
          <a:r>
            <a: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Pospolity</a:t>
          </a:r>
        </a:p>
      </dgm:t>
    </dgm:pt>
    <dgm:pt modelId="{334BD469-6C65-44CF-9472-B86DE4A8227A}" type="parTrans" cxnId="{6E910888-21E1-4324-A341-2210B60B7483}">
      <dgm:prSet/>
      <dgm:spPr/>
      <dgm:t>
        <a:bodyPr/>
        <a:lstStyle/>
        <a:p>
          <a:endParaRPr lang="pl-PL"/>
        </a:p>
      </dgm:t>
    </dgm:pt>
    <dgm:pt modelId="{9C95E1B1-52D4-4021-8073-E95B608BA024}" type="sibTrans" cxnId="{6E910888-21E1-4324-A341-2210B60B7483}">
      <dgm:prSet/>
      <dgm:spPr/>
      <dgm:t>
        <a:bodyPr/>
        <a:lstStyle/>
        <a:p>
          <a:endParaRPr lang="pl-PL"/>
        </a:p>
      </dgm:t>
    </dgm:pt>
    <dgm:pt modelId="{ABA5F706-A7E1-4F22-A18E-47A2A5AEE5B9}" type="pres">
      <dgm:prSet presAssocID="{EEBA5120-A661-4D1B-B5CE-A7DFFE299C04}" presName="Name0" presStyleCnt="0">
        <dgm:presLayoutVars>
          <dgm:chMax/>
          <dgm:chPref/>
          <dgm:dir/>
        </dgm:presLayoutVars>
      </dgm:prSet>
      <dgm:spPr/>
    </dgm:pt>
    <dgm:pt modelId="{309FAC25-EA81-406F-B9C4-C9CD7C1E683C}" type="pres">
      <dgm:prSet presAssocID="{119075CF-093C-4B02-9A53-7CB6AE110176}" presName="composite" presStyleCnt="0">
        <dgm:presLayoutVars>
          <dgm:chMax/>
          <dgm:chPref/>
        </dgm:presLayoutVars>
      </dgm:prSet>
      <dgm:spPr/>
    </dgm:pt>
    <dgm:pt modelId="{4ABF2361-87C1-4C6B-B504-96632D6649EB}" type="pres">
      <dgm:prSet presAssocID="{119075CF-093C-4B02-9A53-7CB6AE110176}" presName="Image" presStyleLbl="bgImgPlace1" presStyleIdx="0" presStyleCnt="1" custScaleX="247730" custScaleY="257034" custLinFactNeighborX="-7593" custLinFactNeighborY="-1948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F8B151AF-F606-461D-B802-3B46D03A7C61}" type="pres">
      <dgm:prSet presAssocID="{119075CF-093C-4B02-9A53-7CB6AE110176}" presName="ParentText" presStyleLbl="revTx" presStyleIdx="0" presStyleCnt="1" custScaleX="66525" custScaleY="50235">
        <dgm:presLayoutVars>
          <dgm:chMax val="0"/>
          <dgm:chPref val="0"/>
          <dgm:bulletEnabled val="1"/>
        </dgm:presLayoutVars>
      </dgm:prSet>
      <dgm:spPr/>
    </dgm:pt>
    <dgm:pt modelId="{49B90E3F-60F7-41A2-BE86-64329B133F12}" type="pres">
      <dgm:prSet presAssocID="{119075CF-093C-4B02-9A53-7CB6AE110176}" presName="tlFrame" presStyleLbl="node1" presStyleIdx="0" presStyleCnt="4"/>
      <dgm:spPr/>
    </dgm:pt>
    <dgm:pt modelId="{2952B31E-3825-42C1-9EB1-C6AA602768BB}" type="pres">
      <dgm:prSet presAssocID="{119075CF-093C-4B02-9A53-7CB6AE110176}" presName="trFrame" presStyleLbl="node1" presStyleIdx="1" presStyleCnt="4"/>
      <dgm:spPr/>
    </dgm:pt>
    <dgm:pt modelId="{717058F2-DFE9-4671-BC4F-C36BC0E4E72E}" type="pres">
      <dgm:prSet presAssocID="{119075CF-093C-4B02-9A53-7CB6AE110176}" presName="blFrame" presStyleLbl="node1" presStyleIdx="2" presStyleCnt="4"/>
      <dgm:spPr/>
    </dgm:pt>
    <dgm:pt modelId="{70BC14D7-B74D-4979-97DD-83581F687F3D}" type="pres">
      <dgm:prSet presAssocID="{119075CF-093C-4B02-9A53-7CB6AE110176}" presName="brFrame" presStyleLbl="node1" presStyleIdx="3" presStyleCnt="4"/>
      <dgm:spPr/>
    </dgm:pt>
  </dgm:ptLst>
  <dgm:cxnLst>
    <dgm:cxn modelId="{1EE83027-339A-429A-93F8-8C26507C73F1}" type="presOf" srcId="{EEBA5120-A661-4D1B-B5CE-A7DFFE299C04}" destId="{ABA5F706-A7E1-4F22-A18E-47A2A5AEE5B9}" srcOrd="0" destOrd="0" presId="urn:microsoft.com/office/officeart/2009/3/layout/FramedTextPicture"/>
    <dgm:cxn modelId="{6E910888-21E1-4324-A341-2210B60B7483}" srcId="{EEBA5120-A661-4D1B-B5CE-A7DFFE299C04}" destId="{119075CF-093C-4B02-9A53-7CB6AE110176}" srcOrd="0" destOrd="0" parTransId="{334BD469-6C65-44CF-9472-B86DE4A8227A}" sibTransId="{9C95E1B1-52D4-4021-8073-E95B608BA024}"/>
    <dgm:cxn modelId="{850067D0-ADC6-4502-8BAA-DCCB5F7C8F04}" type="presOf" srcId="{119075CF-093C-4B02-9A53-7CB6AE110176}" destId="{F8B151AF-F606-461D-B802-3B46D03A7C61}" srcOrd="0" destOrd="0" presId="urn:microsoft.com/office/officeart/2009/3/layout/FramedTextPicture"/>
    <dgm:cxn modelId="{AB914231-2507-4087-9D8F-00E31B5CC428}" type="presParOf" srcId="{ABA5F706-A7E1-4F22-A18E-47A2A5AEE5B9}" destId="{309FAC25-EA81-406F-B9C4-C9CD7C1E683C}" srcOrd="0" destOrd="0" presId="urn:microsoft.com/office/officeart/2009/3/layout/FramedTextPicture"/>
    <dgm:cxn modelId="{FA33FB99-8CCE-431E-93F3-BBBAC4C4E938}" type="presParOf" srcId="{309FAC25-EA81-406F-B9C4-C9CD7C1E683C}" destId="{4ABF2361-87C1-4C6B-B504-96632D6649EB}" srcOrd="0" destOrd="0" presId="urn:microsoft.com/office/officeart/2009/3/layout/FramedTextPicture"/>
    <dgm:cxn modelId="{525006FA-F746-4D08-8F9D-0DAC48D8F2AA}" type="presParOf" srcId="{309FAC25-EA81-406F-B9C4-C9CD7C1E683C}" destId="{F8B151AF-F606-461D-B802-3B46D03A7C61}" srcOrd="1" destOrd="0" presId="urn:microsoft.com/office/officeart/2009/3/layout/FramedTextPicture"/>
    <dgm:cxn modelId="{FE0807CE-A7BD-4530-8AA7-48D5C8C2E832}" type="presParOf" srcId="{309FAC25-EA81-406F-B9C4-C9CD7C1E683C}" destId="{49B90E3F-60F7-41A2-BE86-64329B133F12}" srcOrd="2" destOrd="0" presId="urn:microsoft.com/office/officeart/2009/3/layout/FramedTextPicture"/>
    <dgm:cxn modelId="{AF6EF545-D121-414F-B630-5158F8C434B8}" type="presParOf" srcId="{309FAC25-EA81-406F-B9C4-C9CD7C1E683C}" destId="{2952B31E-3825-42C1-9EB1-C6AA602768BB}" srcOrd="3" destOrd="0" presId="urn:microsoft.com/office/officeart/2009/3/layout/FramedTextPicture"/>
    <dgm:cxn modelId="{20462652-A205-4291-8A30-82C51A9D1E22}" type="presParOf" srcId="{309FAC25-EA81-406F-B9C4-C9CD7C1E683C}" destId="{717058F2-DFE9-4671-BC4F-C36BC0E4E72E}" srcOrd="4" destOrd="0" presId="urn:microsoft.com/office/officeart/2009/3/layout/FramedTextPicture"/>
    <dgm:cxn modelId="{60D3350C-432C-4991-A383-18399D6C53BE}" type="presParOf" srcId="{309FAC25-EA81-406F-B9C4-C9CD7C1E683C}" destId="{70BC14D7-B74D-4979-97DD-83581F687F3D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6DFC1A-DFF6-4E0B-8CAB-D6B243BEEBF7}" type="doc">
      <dgm:prSet loTypeId="urn:microsoft.com/office/officeart/2009/3/layout/DescendingProcess" loCatId="process" qsTypeId="urn:microsoft.com/office/officeart/2005/8/quickstyle/3d7" qsCatId="3D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C3D1EC80-2AD1-4AF6-BC82-9FAA9FA7B373}">
      <dgm:prSet phldrT="[Tekst]" phldr="1"/>
      <dgm:spPr/>
      <dgm:t>
        <a:bodyPr/>
        <a:lstStyle/>
        <a:p>
          <a:endParaRPr lang="pl-PL"/>
        </a:p>
      </dgm:t>
    </dgm:pt>
    <dgm:pt modelId="{CCB4F92B-D549-4FE3-8C48-22DF9B6FB628}" type="parTrans" cxnId="{3BA7F95A-DB3B-479D-B7F3-07F175EE205D}">
      <dgm:prSet/>
      <dgm:spPr/>
      <dgm:t>
        <a:bodyPr/>
        <a:lstStyle/>
        <a:p>
          <a:endParaRPr lang="pl-PL"/>
        </a:p>
      </dgm:t>
    </dgm:pt>
    <dgm:pt modelId="{1D486D86-4EC1-4B78-BC3C-61E18BC3E907}" type="sibTrans" cxnId="{3BA7F95A-DB3B-479D-B7F3-07F175EE205D}">
      <dgm:prSet/>
      <dgm:spPr/>
      <dgm:t>
        <a:bodyPr/>
        <a:lstStyle/>
        <a:p>
          <a:endParaRPr lang="pl-PL"/>
        </a:p>
      </dgm:t>
    </dgm:pt>
    <dgm:pt modelId="{65968386-25EE-4B0B-82B2-0A6887543479}">
      <dgm:prSet phldrT="[Tekst]" phldr="1"/>
      <dgm:spPr/>
      <dgm:t>
        <a:bodyPr/>
        <a:lstStyle/>
        <a:p>
          <a:endParaRPr lang="pl-PL"/>
        </a:p>
      </dgm:t>
    </dgm:pt>
    <dgm:pt modelId="{B445B0F2-8C6D-4137-A6EF-64A79E65D8B7}" type="parTrans" cxnId="{2B01DE60-14F7-4027-A9CA-AB7D072731FA}">
      <dgm:prSet/>
      <dgm:spPr/>
      <dgm:t>
        <a:bodyPr/>
        <a:lstStyle/>
        <a:p>
          <a:endParaRPr lang="pl-PL"/>
        </a:p>
      </dgm:t>
    </dgm:pt>
    <dgm:pt modelId="{BD01F2C2-108D-4D73-97B5-C332B1F02FF6}" type="sibTrans" cxnId="{2B01DE60-14F7-4027-A9CA-AB7D072731FA}">
      <dgm:prSet/>
      <dgm:spPr/>
      <dgm:t>
        <a:bodyPr/>
        <a:lstStyle/>
        <a:p>
          <a:endParaRPr lang="pl-PL"/>
        </a:p>
      </dgm:t>
    </dgm:pt>
    <dgm:pt modelId="{6930C003-D979-4679-89DE-CC554FD87282}">
      <dgm:prSet phldrT="[Tekst]" phldr="1"/>
      <dgm:spPr/>
      <dgm:t>
        <a:bodyPr/>
        <a:lstStyle/>
        <a:p>
          <a:endParaRPr lang="pl-PL"/>
        </a:p>
      </dgm:t>
    </dgm:pt>
    <dgm:pt modelId="{BED8FCF5-F164-41AC-AE2A-973AD239FBA8}" type="parTrans" cxnId="{F52ECDAF-65D5-4357-8304-747C05086914}">
      <dgm:prSet/>
      <dgm:spPr/>
      <dgm:t>
        <a:bodyPr/>
        <a:lstStyle/>
        <a:p>
          <a:endParaRPr lang="pl-PL"/>
        </a:p>
      </dgm:t>
    </dgm:pt>
    <dgm:pt modelId="{11768E8E-380A-47DC-B0C1-C5199A3B63BD}" type="sibTrans" cxnId="{F52ECDAF-65D5-4357-8304-747C05086914}">
      <dgm:prSet/>
      <dgm:spPr/>
      <dgm:t>
        <a:bodyPr/>
        <a:lstStyle/>
        <a:p>
          <a:endParaRPr lang="pl-PL"/>
        </a:p>
      </dgm:t>
    </dgm:pt>
    <dgm:pt modelId="{F8BE91BC-7A13-4491-8172-D88DC5A45641}">
      <dgm:prSet phldrT="[Tekst]" phldr="1"/>
      <dgm:spPr/>
      <dgm:t>
        <a:bodyPr/>
        <a:lstStyle/>
        <a:p>
          <a:endParaRPr lang="pl-PL" dirty="0"/>
        </a:p>
      </dgm:t>
    </dgm:pt>
    <dgm:pt modelId="{5DDB8139-C6F2-4931-8ED0-31650825A1A9}" type="parTrans" cxnId="{CE2DDF2B-D698-44E2-A603-682054D30E29}">
      <dgm:prSet/>
      <dgm:spPr/>
      <dgm:t>
        <a:bodyPr/>
        <a:lstStyle/>
        <a:p>
          <a:endParaRPr lang="pl-PL"/>
        </a:p>
      </dgm:t>
    </dgm:pt>
    <dgm:pt modelId="{E1250319-D981-4284-B15E-05B42732E71E}" type="sibTrans" cxnId="{CE2DDF2B-D698-44E2-A603-682054D30E29}">
      <dgm:prSet/>
      <dgm:spPr/>
      <dgm:t>
        <a:bodyPr/>
        <a:lstStyle/>
        <a:p>
          <a:endParaRPr lang="pl-PL"/>
        </a:p>
      </dgm:t>
    </dgm:pt>
    <dgm:pt modelId="{F8F2FE28-E9B9-4BD5-AE81-DAF8FC9C7B93}">
      <dgm:prSet phldrT="[Tekst]"/>
      <dgm:spPr/>
      <dgm:t>
        <a:bodyPr/>
        <a:lstStyle/>
        <a:p>
          <a:r>
            <a:rPr lang="pl-PL" dirty="0">
              <a:latin typeface="Ravie" panose="04040805050809020602" pitchFamily="82" charset="0"/>
            </a:rPr>
            <a:t>Owocnik</a:t>
          </a:r>
        </a:p>
      </dgm:t>
    </dgm:pt>
    <dgm:pt modelId="{6268F4C0-69BB-4069-B3E8-B06FFD1AED63}" type="parTrans" cxnId="{187C5A85-08AD-48D2-955C-C89BFEC81518}">
      <dgm:prSet/>
      <dgm:spPr/>
      <dgm:t>
        <a:bodyPr/>
        <a:lstStyle/>
        <a:p>
          <a:endParaRPr lang="pl-PL"/>
        </a:p>
      </dgm:t>
    </dgm:pt>
    <dgm:pt modelId="{ABD92E19-64E2-49C7-81F6-C297C659E0E1}" type="sibTrans" cxnId="{187C5A85-08AD-48D2-955C-C89BFEC81518}">
      <dgm:prSet/>
      <dgm:spPr/>
      <dgm:t>
        <a:bodyPr/>
        <a:lstStyle/>
        <a:p>
          <a:endParaRPr lang="pl-PL"/>
        </a:p>
      </dgm:t>
    </dgm:pt>
    <dgm:pt modelId="{E11E270C-7FAF-4267-80A6-749094D88FF9}" type="pres">
      <dgm:prSet presAssocID="{5A6DFC1A-DFF6-4E0B-8CAB-D6B243BEEBF7}" presName="Name0" presStyleCnt="0">
        <dgm:presLayoutVars>
          <dgm:chMax val="7"/>
          <dgm:chPref val="5"/>
        </dgm:presLayoutVars>
      </dgm:prSet>
      <dgm:spPr/>
    </dgm:pt>
    <dgm:pt modelId="{1EF0F7B2-AF26-4ECA-91CC-C1C69293FEC9}" type="pres">
      <dgm:prSet presAssocID="{5A6DFC1A-DFF6-4E0B-8CAB-D6B243BEEBF7}" presName="arrowNode" presStyleLbl="node1" presStyleIdx="0" presStyleCnt="1" custScaleX="146763"/>
      <dgm:spPr/>
    </dgm:pt>
    <dgm:pt modelId="{4DE1239D-6F59-4A60-8C13-6ECB270F3EC4}" type="pres">
      <dgm:prSet presAssocID="{C3D1EC80-2AD1-4AF6-BC82-9FAA9FA7B373}" presName="txNode1" presStyleLbl="revTx" presStyleIdx="0" presStyleCnt="5">
        <dgm:presLayoutVars>
          <dgm:bulletEnabled val="1"/>
        </dgm:presLayoutVars>
      </dgm:prSet>
      <dgm:spPr/>
    </dgm:pt>
    <dgm:pt modelId="{CE3E9B97-4D75-44F3-B7C4-ADD438BF2B46}" type="pres">
      <dgm:prSet presAssocID="{65968386-25EE-4B0B-82B2-0A6887543479}" presName="txNode2" presStyleLbl="revTx" presStyleIdx="1" presStyleCnt="5">
        <dgm:presLayoutVars>
          <dgm:bulletEnabled val="1"/>
        </dgm:presLayoutVars>
      </dgm:prSet>
      <dgm:spPr/>
    </dgm:pt>
    <dgm:pt modelId="{C982BF41-353F-4575-AA2A-23E5BD67FF64}" type="pres">
      <dgm:prSet presAssocID="{BD01F2C2-108D-4D73-97B5-C332B1F02FF6}" presName="dotNode2" presStyleCnt="0"/>
      <dgm:spPr/>
    </dgm:pt>
    <dgm:pt modelId="{FFBE0B52-EBCF-45DB-B732-97D257ABA8CC}" type="pres">
      <dgm:prSet presAssocID="{BD01F2C2-108D-4D73-97B5-C332B1F02FF6}" presName="dotRepeatNode" presStyleLbl="fgShp" presStyleIdx="0" presStyleCnt="3"/>
      <dgm:spPr/>
    </dgm:pt>
    <dgm:pt modelId="{7E7E515A-90F7-4BAE-B1A7-571A171D8A8E}" type="pres">
      <dgm:prSet presAssocID="{6930C003-D979-4679-89DE-CC554FD87282}" presName="txNode3" presStyleLbl="revTx" presStyleIdx="2" presStyleCnt="5">
        <dgm:presLayoutVars>
          <dgm:bulletEnabled val="1"/>
        </dgm:presLayoutVars>
      </dgm:prSet>
      <dgm:spPr/>
    </dgm:pt>
    <dgm:pt modelId="{DB9CCF2A-B4E9-4EF5-A1DF-444EABB67DBD}" type="pres">
      <dgm:prSet presAssocID="{11768E8E-380A-47DC-B0C1-C5199A3B63BD}" presName="dotNode3" presStyleCnt="0"/>
      <dgm:spPr/>
    </dgm:pt>
    <dgm:pt modelId="{73B5D11C-2947-4039-9463-C6111F159CD2}" type="pres">
      <dgm:prSet presAssocID="{11768E8E-380A-47DC-B0C1-C5199A3B63BD}" presName="dotRepeatNode" presStyleLbl="fgShp" presStyleIdx="1" presStyleCnt="3"/>
      <dgm:spPr/>
    </dgm:pt>
    <dgm:pt modelId="{B5E00947-7F48-4F81-9AA2-73EAFAE6E877}" type="pres">
      <dgm:prSet presAssocID="{F8BE91BC-7A13-4491-8172-D88DC5A45641}" presName="txNode4" presStyleLbl="revTx" presStyleIdx="3" presStyleCnt="5">
        <dgm:presLayoutVars>
          <dgm:bulletEnabled val="1"/>
        </dgm:presLayoutVars>
      </dgm:prSet>
      <dgm:spPr/>
    </dgm:pt>
    <dgm:pt modelId="{594C3471-EE00-4060-B926-9238D27DF220}" type="pres">
      <dgm:prSet presAssocID="{E1250319-D981-4284-B15E-05B42732E71E}" presName="dotNode4" presStyleCnt="0"/>
      <dgm:spPr/>
    </dgm:pt>
    <dgm:pt modelId="{AB8D15F8-689B-4C06-893D-CD85DB206427}" type="pres">
      <dgm:prSet presAssocID="{E1250319-D981-4284-B15E-05B42732E71E}" presName="dotRepeatNode" presStyleLbl="fgShp" presStyleIdx="2" presStyleCnt="3"/>
      <dgm:spPr/>
    </dgm:pt>
    <dgm:pt modelId="{33A73A2F-E11C-4681-AF49-FC3E0E736929}" type="pres">
      <dgm:prSet presAssocID="{F8F2FE28-E9B9-4BD5-AE81-DAF8FC9C7B93}" presName="txNode5" presStyleLbl="revTx" presStyleIdx="4" presStyleCnt="5" custScaleX="180411" custScaleY="184459" custLinFactNeighborX="33058" custLinFactNeighborY="-76781">
        <dgm:presLayoutVars>
          <dgm:bulletEnabled val="1"/>
        </dgm:presLayoutVars>
      </dgm:prSet>
      <dgm:spPr/>
    </dgm:pt>
  </dgm:ptLst>
  <dgm:cxnLst>
    <dgm:cxn modelId="{CE2DDF2B-D698-44E2-A603-682054D30E29}" srcId="{5A6DFC1A-DFF6-4E0B-8CAB-D6B243BEEBF7}" destId="{F8BE91BC-7A13-4491-8172-D88DC5A45641}" srcOrd="3" destOrd="0" parTransId="{5DDB8139-C6F2-4931-8ED0-31650825A1A9}" sibTransId="{E1250319-D981-4284-B15E-05B42732E71E}"/>
    <dgm:cxn modelId="{518CEC33-DB19-48A0-88DB-D36752895899}" type="presOf" srcId="{11768E8E-380A-47DC-B0C1-C5199A3B63BD}" destId="{73B5D11C-2947-4039-9463-C6111F159CD2}" srcOrd="0" destOrd="0" presId="urn:microsoft.com/office/officeart/2009/3/layout/DescendingProcess"/>
    <dgm:cxn modelId="{2B01DE60-14F7-4027-A9CA-AB7D072731FA}" srcId="{5A6DFC1A-DFF6-4E0B-8CAB-D6B243BEEBF7}" destId="{65968386-25EE-4B0B-82B2-0A6887543479}" srcOrd="1" destOrd="0" parTransId="{B445B0F2-8C6D-4137-A6EF-64A79E65D8B7}" sibTransId="{BD01F2C2-108D-4D73-97B5-C332B1F02FF6}"/>
    <dgm:cxn modelId="{D223BC57-39B9-4275-BEF6-8011C0917B83}" type="presOf" srcId="{F8BE91BC-7A13-4491-8172-D88DC5A45641}" destId="{B5E00947-7F48-4F81-9AA2-73EAFAE6E877}" srcOrd="0" destOrd="0" presId="urn:microsoft.com/office/officeart/2009/3/layout/DescendingProcess"/>
    <dgm:cxn modelId="{6C61F979-286D-483F-B802-25B138E525D1}" type="presOf" srcId="{6930C003-D979-4679-89DE-CC554FD87282}" destId="{7E7E515A-90F7-4BAE-B1A7-571A171D8A8E}" srcOrd="0" destOrd="0" presId="urn:microsoft.com/office/officeart/2009/3/layout/DescendingProcess"/>
    <dgm:cxn modelId="{3BA7F95A-DB3B-479D-B7F3-07F175EE205D}" srcId="{5A6DFC1A-DFF6-4E0B-8CAB-D6B243BEEBF7}" destId="{C3D1EC80-2AD1-4AF6-BC82-9FAA9FA7B373}" srcOrd="0" destOrd="0" parTransId="{CCB4F92B-D549-4FE3-8C48-22DF9B6FB628}" sibTransId="{1D486D86-4EC1-4B78-BC3C-61E18BC3E907}"/>
    <dgm:cxn modelId="{187C5A85-08AD-48D2-955C-C89BFEC81518}" srcId="{5A6DFC1A-DFF6-4E0B-8CAB-D6B243BEEBF7}" destId="{F8F2FE28-E9B9-4BD5-AE81-DAF8FC9C7B93}" srcOrd="4" destOrd="0" parTransId="{6268F4C0-69BB-4069-B3E8-B06FFD1AED63}" sibTransId="{ABD92E19-64E2-49C7-81F6-C297C659E0E1}"/>
    <dgm:cxn modelId="{585E8092-E4B3-4796-9410-02B0A65324DD}" type="presOf" srcId="{C3D1EC80-2AD1-4AF6-BC82-9FAA9FA7B373}" destId="{4DE1239D-6F59-4A60-8C13-6ECB270F3EC4}" srcOrd="0" destOrd="0" presId="urn:microsoft.com/office/officeart/2009/3/layout/DescendingProcess"/>
    <dgm:cxn modelId="{51D10AAA-9BB6-4A36-B2FC-17663CAD6956}" type="presOf" srcId="{5A6DFC1A-DFF6-4E0B-8CAB-D6B243BEEBF7}" destId="{E11E270C-7FAF-4267-80A6-749094D88FF9}" srcOrd="0" destOrd="0" presId="urn:microsoft.com/office/officeart/2009/3/layout/DescendingProcess"/>
    <dgm:cxn modelId="{C583A6AC-29B6-4E96-8F53-52E86A378B9C}" type="presOf" srcId="{E1250319-D981-4284-B15E-05B42732E71E}" destId="{AB8D15F8-689B-4C06-893D-CD85DB206427}" srcOrd="0" destOrd="0" presId="urn:microsoft.com/office/officeart/2009/3/layout/DescendingProcess"/>
    <dgm:cxn modelId="{F52ECDAF-65D5-4357-8304-747C05086914}" srcId="{5A6DFC1A-DFF6-4E0B-8CAB-D6B243BEEBF7}" destId="{6930C003-D979-4679-89DE-CC554FD87282}" srcOrd="2" destOrd="0" parTransId="{BED8FCF5-F164-41AC-AE2A-973AD239FBA8}" sibTransId="{11768E8E-380A-47DC-B0C1-C5199A3B63BD}"/>
    <dgm:cxn modelId="{9ED10ABF-6CFA-4DA9-BB9E-FE196B36DD10}" type="presOf" srcId="{65968386-25EE-4B0B-82B2-0A6887543479}" destId="{CE3E9B97-4D75-44F3-B7C4-ADD438BF2B46}" srcOrd="0" destOrd="0" presId="urn:microsoft.com/office/officeart/2009/3/layout/DescendingProcess"/>
    <dgm:cxn modelId="{E0C1E9D2-12D5-4627-8501-D2CA3EBBC6BA}" type="presOf" srcId="{F8F2FE28-E9B9-4BD5-AE81-DAF8FC9C7B93}" destId="{33A73A2F-E11C-4681-AF49-FC3E0E736929}" srcOrd="0" destOrd="0" presId="urn:microsoft.com/office/officeart/2009/3/layout/DescendingProcess"/>
    <dgm:cxn modelId="{803072FB-70EF-40BB-A40D-362498DDEA2B}" type="presOf" srcId="{BD01F2C2-108D-4D73-97B5-C332B1F02FF6}" destId="{FFBE0B52-EBCF-45DB-B732-97D257ABA8CC}" srcOrd="0" destOrd="0" presId="urn:microsoft.com/office/officeart/2009/3/layout/DescendingProcess"/>
    <dgm:cxn modelId="{B42D73D9-04A7-4055-A144-7C1A1942F2C7}" type="presParOf" srcId="{E11E270C-7FAF-4267-80A6-749094D88FF9}" destId="{1EF0F7B2-AF26-4ECA-91CC-C1C69293FEC9}" srcOrd="0" destOrd="0" presId="urn:microsoft.com/office/officeart/2009/3/layout/DescendingProcess"/>
    <dgm:cxn modelId="{294CF728-8E09-4EE0-95F6-5488B066CE5E}" type="presParOf" srcId="{E11E270C-7FAF-4267-80A6-749094D88FF9}" destId="{4DE1239D-6F59-4A60-8C13-6ECB270F3EC4}" srcOrd="1" destOrd="0" presId="urn:microsoft.com/office/officeart/2009/3/layout/DescendingProcess"/>
    <dgm:cxn modelId="{E8B4F6AB-A220-4E72-AA3E-DA6B3FA01906}" type="presParOf" srcId="{E11E270C-7FAF-4267-80A6-749094D88FF9}" destId="{CE3E9B97-4D75-44F3-B7C4-ADD438BF2B46}" srcOrd="2" destOrd="0" presId="urn:microsoft.com/office/officeart/2009/3/layout/DescendingProcess"/>
    <dgm:cxn modelId="{16246637-9B8A-48DD-89A2-36339E395414}" type="presParOf" srcId="{E11E270C-7FAF-4267-80A6-749094D88FF9}" destId="{C982BF41-353F-4575-AA2A-23E5BD67FF64}" srcOrd="3" destOrd="0" presId="urn:microsoft.com/office/officeart/2009/3/layout/DescendingProcess"/>
    <dgm:cxn modelId="{2C2A837C-45CD-4B93-8F81-E93725A5DBE4}" type="presParOf" srcId="{C982BF41-353F-4575-AA2A-23E5BD67FF64}" destId="{FFBE0B52-EBCF-45DB-B732-97D257ABA8CC}" srcOrd="0" destOrd="0" presId="urn:microsoft.com/office/officeart/2009/3/layout/DescendingProcess"/>
    <dgm:cxn modelId="{9EE0EFD8-4905-48F3-B889-703D1F6909F3}" type="presParOf" srcId="{E11E270C-7FAF-4267-80A6-749094D88FF9}" destId="{7E7E515A-90F7-4BAE-B1A7-571A171D8A8E}" srcOrd="4" destOrd="0" presId="urn:microsoft.com/office/officeart/2009/3/layout/DescendingProcess"/>
    <dgm:cxn modelId="{F0C50AB6-7733-41CC-A904-79F361A0C7F2}" type="presParOf" srcId="{E11E270C-7FAF-4267-80A6-749094D88FF9}" destId="{DB9CCF2A-B4E9-4EF5-A1DF-444EABB67DBD}" srcOrd="5" destOrd="0" presId="urn:microsoft.com/office/officeart/2009/3/layout/DescendingProcess"/>
    <dgm:cxn modelId="{4906F749-AD87-473D-8515-10DC0A98E900}" type="presParOf" srcId="{DB9CCF2A-B4E9-4EF5-A1DF-444EABB67DBD}" destId="{73B5D11C-2947-4039-9463-C6111F159CD2}" srcOrd="0" destOrd="0" presId="urn:microsoft.com/office/officeart/2009/3/layout/DescendingProcess"/>
    <dgm:cxn modelId="{8385218C-006F-4B0D-8D1C-A1325FDCB615}" type="presParOf" srcId="{E11E270C-7FAF-4267-80A6-749094D88FF9}" destId="{B5E00947-7F48-4F81-9AA2-73EAFAE6E877}" srcOrd="6" destOrd="0" presId="urn:microsoft.com/office/officeart/2009/3/layout/DescendingProcess"/>
    <dgm:cxn modelId="{7E7203DB-F093-4B14-8AD4-DC785CCDBD50}" type="presParOf" srcId="{E11E270C-7FAF-4267-80A6-749094D88FF9}" destId="{594C3471-EE00-4060-B926-9238D27DF220}" srcOrd="7" destOrd="0" presId="urn:microsoft.com/office/officeart/2009/3/layout/DescendingProcess"/>
    <dgm:cxn modelId="{D6A5451D-AC00-40EF-9C4E-85A0A2C59D6D}" type="presParOf" srcId="{594C3471-EE00-4060-B926-9238D27DF220}" destId="{AB8D15F8-689B-4C06-893D-CD85DB206427}" srcOrd="0" destOrd="0" presId="urn:microsoft.com/office/officeart/2009/3/layout/DescendingProcess"/>
    <dgm:cxn modelId="{9516E5FE-22EE-467D-A3F5-49B34299A482}" type="presParOf" srcId="{E11E270C-7FAF-4267-80A6-749094D88FF9}" destId="{33A73A2F-E11C-4681-AF49-FC3E0E736929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1E8782-DAC7-4C81-BDFB-D8BB323F0215}" type="doc">
      <dgm:prSet loTypeId="urn:microsoft.com/office/officeart/2008/layout/CaptionedPictures" loCatId="picture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78A0750D-B3A7-42D0-B2F8-4951EAF56EEC}">
      <dgm:prSet phldrT="[Tekst]"/>
      <dgm:spPr/>
      <dgm:t>
        <a:bodyPr/>
        <a:lstStyle/>
        <a:p>
          <a:r>
            <a:rPr lang="pl-PL" dirty="0"/>
            <a:t>Podgrzybek Brunatny</a:t>
          </a:r>
        </a:p>
      </dgm:t>
    </dgm:pt>
    <dgm:pt modelId="{72D7423A-726C-489C-8B85-77521A8026DC}" type="parTrans" cxnId="{F718A151-F1EE-406F-B762-83EF63A77956}">
      <dgm:prSet/>
      <dgm:spPr/>
      <dgm:t>
        <a:bodyPr/>
        <a:lstStyle/>
        <a:p>
          <a:endParaRPr lang="pl-PL"/>
        </a:p>
      </dgm:t>
    </dgm:pt>
    <dgm:pt modelId="{410F4B4A-E6F0-4D41-9415-6950A7C88887}" type="sibTrans" cxnId="{F718A151-F1EE-406F-B762-83EF63A77956}">
      <dgm:prSet/>
      <dgm:spPr/>
      <dgm:t>
        <a:bodyPr/>
        <a:lstStyle/>
        <a:p>
          <a:endParaRPr lang="pl-PL"/>
        </a:p>
      </dgm:t>
    </dgm:pt>
    <dgm:pt modelId="{12F058B2-1BEF-41B5-8001-952024CDCB30}">
      <dgm:prSet phldrT="[Tekst]"/>
      <dgm:spPr/>
      <dgm:t>
        <a:bodyPr/>
        <a:lstStyle/>
        <a:p>
          <a:r>
            <a:rPr lang="pl-PL" dirty="0"/>
            <a:t>Współpracują z Świerkiem, Sosną, Dębem oraz Bukiem</a:t>
          </a:r>
        </a:p>
      </dgm:t>
    </dgm:pt>
    <dgm:pt modelId="{4625EEB7-DC15-4F0F-98E1-251D0C9492CB}" type="parTrans" cxnId="{3544E302-AE02-4F1A-A9F1-E24AE0F3214A}">
      <dgm:prSet/>
      <dgm:spPr/>
      <dgm:t>
        <a:bodyPr/>
        <a:lstStyle/>
        <a:p>
          <a:endParaRPr lang="pl-PL"/>
        </a:p>
      </dgm:t>
    </dgm:pt>
    <dgm:pt modelId="{A89B08A6-6F17-4A98-A2DA-3740B4313448}" type="sibTrans" cxnId="{3544E302-AE02-4F1A-A9F1-E24AE0F3214A}">
      <dgm:prSet/>
      <dgm:spPr/>
      <dgm:t>
        <a:bodyPr/>
        <a:lstStyle/>
        <a:p>
          <a:endParaRPr lang="pl-PL"/>
        </a:p>
      </dgm:t>
    </dgm:pt>
    <dgm:pt modelId="{29BD5BB3-19AB-485E-B27B-4D08AEDBE849}">
      <dgm:prSet phldrT="[Tekst]"/>
      <dgm:spPr/>
      <dgm:t>
        <a:bodyPr/>
        <a:lstStyle/>
        <a:p>
          <a:r>
            <a:rPr lang="pl-PL" dirty="0"/>
            <a:t>Maślak zwyczajny</a:t>
          </a:r>
        </a:p>
      </dgm:t>
    </dgm:pt>
    <dgm:pt modelId="{72669DC7-9E0B-4714-85B2-F8A50F96F3EE}" type="parTrans" cxnId="{0B6FF585-8637-4466-948A-08150641019E}">
      <dgm:prSet/>
      <dgm:spPr/>
      <dgm:t>
        <a:bodyPr/>
        <a:lstStyle/>
        <a:p>
          <a:endParaRPr lang="pl-PL"/>
        </a:p>
      </dgm:t>
    </dgm:pt>
    <dgm:pt modelId="{2D8BA6FC-DACC-425D-A2F4-74375E57AB8B}" type="sibTrans" cxnId="{0B6FF585-8637-4466-948A-08150641019E}">
      <dgm:prSet/>
      <dgm:spPr/>
      <dgm:t>
        <a:bodyPr/>
        <a:lstStyle/>
        <a:p>
          <a:endParaRPr lang="pl-PL"/>
        </a:p>
      </dgm:t>
    </dgm:pt>
    <dgm:pt modelId="{59E908D4-EB3D-4FF1-9C36-1AE99DCE8632}">
      <dgm:prSet phldrT="[Tekst]"/>
      <dgm:spPr/>
      <dgm:t>
        <a:bodyPr/>
        <a:lstStyle/>
        <a:p>
          <a:r>
            <a:rPr lang="pl-PL" dirty="0"/>
            <a:t>Współpracują z Sosną i Modrzewem</a:t>
          </a:r>
        </a:p>
      </dgm:t>
    </dgm:pt>
    <dgm:pt modelId="{D6923C64-609F-4418-ABF8-E8CBB3BC128B}" type="parTrans" cxnId="{1751327C-CDB0-4238-91FE-012D2A8368FE}">
      <dgm:prSet/>
      <dgm:spPr/>
      <dgm:t>
        <a:bodyPr/>
        <a:lstStyle/>
        <a:p>
          <a:endParaRPr lang="pl-PL"/>
        </a:p>
      </dgm:t>
    </dgm:pt>
    <dgm:pt modelId="{DEE7F720-F073-4331-98F1-07061A5B3079}" type="sibTrans" cxnId="{1751327C-CDB0-4238-91FE-012D2A8368FE}">
      <dgm:prSet/>
      <dgm:spPr/>
      <dgm:t>
        <a:bodyPr/>
        <a:lstStyle/>
        <a:p>
          <a:endParaRPr lang="pl-PL"/>
        </a:p>
      </dgm:t>
    </dgm:pt>
    <dgm:pt modelId="{A0C228CD-C4D3-42AC-83D9-7F13CEF5FF38}">
      <dgm:prSet phldrT="[Tekst]"/>
      <dgm:spPr/>
      <dgm:t>
        <a:bodyPr/>
        <a:lstStyle/>
        <a:p>
          <a:r>
            <a:rPr lang="pl-PL" dirty="0" err="1"/>
            <a:t>Kozlaźlarz</a:t>
          </a:r>
          <a:r>
            <a:rPr lang="pl-PL" dirty="0"/>
            <a:t> Babka</a:t>
          </a:r>
        </a:p>
      </dgm:t>
    </dgm:pt>
    <dgm:pt modelId="{C0F481AB-C85E-4F70-B182-07A87E9C2C3F}" type="parTrans" cxnId="{25B3F289-019A-4028-B67F-46508E198710}">
      <dgm:prSet/>
      <dgm:spPr/>
      <dgm:t>
        <a:bodyPr/>
        <a:lstStyle/>
        <a:p>
          <a:endParaRPr lang="pl-PL"/>
        </a:p>
      </dgm:t>
    </dgm:pt>
    <dgm:pt modelId="{EE0BACDF-0B18-4929-A9F6-FE6246FB274F}" type="sibTrans" cxnId="{25B3F289-019A-4028-B67F-46508E198710}">
      <dgm:prSet/>
      <dgm:spPr/>
      <dgm:t>
        <a:bodyPr/>
        <a:lstStyle/>
        <a:p>
          <a:endParaRPr lang="pl-PL"/>
        </a:p>
      </dgm:t>
    </dgm:pt>
    <dgm:pt modelId="{978A481A-525F-440D-B656-0CD6CBCFDF37}">
      <dgm:prSet phldrT="[Tekst]"/>
      <dgm:spPr/>
      <dgm:t>
        <a:bodyPr/>
        <a:lstStyle/>
        <a:p>
          <a:r>
            <a:rPr lang="pl-PL" dirty="0"/>
            <a:t>Współpracują z Drzewami </a:t>
          </a:r>
          <a:r>
            <a:rPr lang="pl-PL" dirty="0" err="1"/>
            <a:t>lisciastymi</a:t>
          </a:r>
          <a:r>
            <a:rPr lang="pl-PL" dirty="0"/>
            <a:t> jak brzoza</a:t>
          </a:r>
        </a:p>
      </dgm:t>
    </dgm:pt>
    <dgm:pt modelId="{4F6E3595-FE16-45BC-8B23-2F2097994578}" type="parTrans" cxnId="{C4FBA25D-F5F4-4A22-B9B5-1A9A734BF795}">
      <dgm:prSet/>
      <dgm:spPr/>
      <dgm:t>
        <a:bodyPr/>
        <a:lstStyle/>
        <a:p>
          <a:endParaRPr lang="pl-PL"/>
        </a:p>
      </dgm:t>
    </dgm:pt>
    <dgm:pt modelId="{E30DD79C-FC2C-4E1E-A74D-BD9EA7E83703}" type="sibTrans" cxnId="{C4FBA25D-F5F4-4A22-B9B5-1A9A734BF795}">
      <dgm:prSet/>
      <dgm:spPr/>
      <dgm:t>
        <a:bodyPr/>
        <a:lstStyle/>
        <a:p>
          <a:endParaRPr lang="pl-PL"/>
        </a:p>
      </dgm:t>
    </dgm:pt>
    <dgm:pt modelId="{41209C11-2CA6-4417-9831-CADD90760A07}" type="pres">
      <dgm:prSet presAssocID="{C21E8782-DAC7-4C81-BDFB-D8BB323F0215}" presName="Name0" presStyleCnt="0">
        <dgm:presLayoutVars>
          <dgm:chMax/>
          <dgm:chPref/>
          <dgm:dir/>
        </dgm:presLayoutVars>
      </dgm:prSet>
      <dgm:spPr/>
    </dgm:pt>
    <dgm:pt modelId="{AE994223-D8F7-4718-8CA0-9E75719D5958}" type="pres">
      <dgm:prSet presAssocID="{78A0750D-B3A7-42D0-B2F8-4951EAF56EEC}" presName="composite" presStyleCnt="0">
        <dgm:presLayoutVars>
          <dgm:chMax val="1"/>
          <dgm:chPref val="1"/>
        </dgm:presLayoutVars>
      </dgm:prSet>
      <dgm:spPr/>
    </dgm:pt>
    <dgm:pt modelId="{2E6A8715-4894-4881-B18B-6EB1D2CC7E69}" type="pres">
      <dgm:prSet presAssocID="{78A0750D-B3A7-42D0-B2F8-4951EAF56EEC}" presName="Accent" presStyleLbl="trAlignAcc1" presStyleIdx="0" presStyleCnt="3">
        <dgm:presLayoutVars>
          <dgm:chMax val="0"/>
          <dgm:chPref val="0"/>
        </dgm:presLayoutVars>
      </dgm:prSet>
      <dgm:spPr/>
    </dgm:pt>
    <dgm:pt modelId="{6F34F1AB-BCC4-491A-ADF1-37A7E61F5239}" type="pres">
      <dgm:prSet presAssocID="{78A0750D-B3A7-42D0-B2F8-4951EAF56EEC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AD81A71C-E9BC-4CB6-AA6E-F324231FE66C}" type="pres">
      <dgm:prSet presAssocID="{78A0750D-B3A7-42D0-B2F8-4951EAF56EEC}" presName="ChildComposite" presStyleCnt="0"/>
      <dgm:spPr/>
    </dgm:pt>
    <dgm:pt modelId="{2B3F75FB-4B3F-4677-9C4C-276B2D555A1B}" type="pres">
      <dgm:prSet presAssocID="{78A0750D-B3A7-42D0-B2F8-4951EAF56EEC}" presName="Child" presStyleLbl="node1" presStyleIdx="0" presStyleCnt="3" custLinFactNeighborY="-6490">
        <dgm:presLayoutVars>
          <dgm:chMax val="0"/>
          <dgm:chPref val="0"/>
          <dgm:bulletEnabled val="1"/>
        </dgm:presLayoutVars>
      </dgm:prSet>
      <dgm:spPr/>
    </dgm:pt>
    <dgm:pt modelId="{CF4FEF6D-EFC6-45DD-ADB0-43A357A5F2C1}" type="pres">
      <dgm:prSet presAssocID="{78A0750D-B3A7-42D0-B2F8-4951EAF56EEC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151DF062-4840-4D88-9250-332B3E30710E}" type="pres">
      <dgm:prSet presAssocID="{410F4B4A-E6F0-4D41-9415-6950A7C88887}" presName="sibTrans" presStyleCnt="0"/>
      <dgm:spPr/>
    </dgm:pt>
    <dgm:pt modelId="{E26F35AA-ED76-40CD-A2CD-CE625F7974BC}" type="pres">
      <dgm:prSet presAssocID="{29BD5BB3-19AB-485E-B27B-4D08AEDBE849}" presName="composite" presStyleCnt="0">
        <dgm:presLayoutVars>
          <dgm:chMax val="1"/>
          <dgm:chPref val="1"/>
        </dgm:presLayoutVars>
      </dgm:prSet>
      <dgm:spPr/>
    </dgm:pt>
    <dgm:pt modelId="{8D75118C-6443-4171-8B86-E7AE8BBDE229}" type="pres">
      <dgm:prSet presAssocID="{29BD5BB3-19AB-485E-B27B-4D08AEDBE849}" presName="Accent" presStyleLbl="trAlignAcc1" presStyleIdx="1" presStyleCnt="3">
        <dgm:presLayoutVars>
          <dgm:chMax val="0"/>
          <dgm:chPref val="0"/>
        </dgm:presLayoutVars>
      </dgm:prSet>
      <dgm:spPr/>
    </dgm:pt>
    <dgm:pt modelId="{BCC4491E-1DE4-4F53-A6B9-E7E936672F13}" type="pres">
      <dgm:prSet presAssocID="{29BD5BB3-19AB-485E-B27B-4D08AEDBE849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24F35C53-02EA-4026-BE98-028FFF296C4C}" type="pres">
      <dgm:prSet presAssocID="{29BD5BB3-19AB-485E-B27B-4D08AEDBE849}" presName="ChildComposite" presStyleCnt="0"/>
      <dgm:spPr/>
    </dgm:pt>
    <dgm:pt modelId="{B4FF40A4-1393-44FF-89B6-414029116D56}" type="pres">
      <dgm:prSet presAssocID="{29BD5BB3-19AB-485E-B27B-4D08AEDBE849}" presName="Child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0C88516-1A7B-4A1B-89C4-01874D721033}" type="pres">
      <dgm:prSet presAssocID="{29BD5BB3-19AB-485E-B27B-4D08AEDBE849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D3E6AD1C-1092-4620-BD8C-BF2746FB9A01}" type="pres">
      <dgm:prSet presAssocID="{2D8BA6FC-DACC-425D-A2F4-74375E57AB8B}" presName="sibTrans" presStyleCnt="0"/>
      <dgm:spPr/>
    </dgm:pt>
    <dgm:pt modelId="{10B842A4-1861-44BC-A356-5B851D7753EC}" type="pres">
      <dgm:prSet presAssocID="{A0C228CD-C4D3-42AC-83D9-7F13CEF5FF38}" presName="composite" presStyleCnt="0">
        <dgm:presLayoutVars>
          <dgm:chMax val="1"/>
          <dgm:chPref val="1"/>
        </dgm:presLayoutVars>
      </dgm:prSet>
      <dgm:spPr/>
    </dgm:pt>
    <dgm:pt modelId="{E2069B06-F277-4AF5-B3C6-DA624945EF15}" type="pres">
      <dgm:prSet presAssocID="{A0C228CD-C4D3-42AC-83D9-7F13CEF5FF38}" presName="Accent" presStyleLbl="trAlignAcc1" presStyleIdx="2" presStyleCnt="3" custLinFactNeighborX="152">
        <dgm:presLayoutVars>
          <dgm:chMax val="0"/>
          <dgm:chPref val="0"/>
        </dgm:presLayoutVars>
      </dgm:prSet>
      <dgm:spPr/>
    </dgm:pt>
    <dgm:pt modelId="{52786636-69CE-434F-8C1E-23A483B2C9C5}" type="pres">
      <dgm:prSet presAssocID="{A0C228CD-C4D3-42AC-83D9-7F13CEF5FF38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6A700990-4DA7-47CA-B874-751CB2A58FA9}" type="pres">
      <dgm:prSet presAssocID="{A0C228CD-C4D3-42AC-83D9-7F13CEF5FF38}" presName="ChildComposite" presStyleCnt="0"/>
      <dgm:spPr/>
    </dgm:pt>
    <dgm:pt modelId="{7E5766F1-8DA3-4349-BCDD-C0FF335D9B27}" type="pres">
      <dgm:prSet presAssocID="{A0C228CD-C4D3-42AC-83D9-7F13CEF5FF38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1E2A75F-917D-4D2E-97C6-CFB70A25E27E}" type="pres">
      <dgm:prSet presAssocID="{A0C228CD-C4D3-42AC-83D9-7F13CEF5FF38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3544E302-AE02-4F1A-A9F1-E24AE0F3214A}" srcId="{78A0750D-B3A7-42D0-B2F8-4951EAF56EEC}" destId="{12F058B2-1BEF-41B5-8001-952024CDCB30}" srcOrd="0" destOrd="0" parTransId="{4625EEB7-DC15-4F0F-98E1-251D0C9492CB}" sibTransId="{A89B08A6-6F17-4A98-A2DA-3740B4313448}"/>
    <dgm:cxn modelId="{C226E403-88E4-4C32-9F69-3960940907C2}" type="presOf" srcId="{C21E8782-DAC7-4C81-BDFB-D8BB323F0215}" destId="{41209C11-2CA6-4417-9831-CADD90760A07}" srcOrd="0" destOrd="0" presId="urn:microsoft.com/office/officeart/2008/layout/CaptionedPictures"/>
    <dgm:cxn modelId="{C4FBA25D-F5F4-4A22-B9B5-1A9A734BF795}" srcId="{A0C228CD-C4D3-42AC-83D9-7F13CEF5FF38}" destId="{978A481A-525F-440D-B656-0CD6CBCFDF37}" srcOrd="0" destOrd="0" parTransId="{4F6E3595-FE16-45BC-8B23-2F2097994578}" sibTransId="{E30DD79C-FC2C-4E1E-A74D-BD9EA7E83703}"/>
    <dgm:cxn modelId="{BB89E463-EBC4-4C8C-A1CE-2796F44ACFCE}" type="presOf" srcId="{A0C228CD-C4D3-42AC-83D9-7F13CEF5FF38}" destId="{21E2A75F-917D-4D2E-97C6-CFB70A25E27E}" srcOrd="0" destOrd="0" presId="urn:microsoft.com/office/officeart/2008/layout/CaptionedPictures"/>
    <dgm:cxn modelId="{F718A151-F1EE-406F-B762-83EF63A77956}" srcId="{C21E8782-DAC7-4C81-BDFB-D8BB323F0215}" destId="{78A0750D-B3A7-42D0-B2F8-4951EAF56EEC}" srcOrd="0" destOrd="0" parTransId="{72D7423A-726C-489C-8B85-77521A8026DC}" sibTransId="{410F4B4A-E6F0-4D41-9415-6950A7C88887}"/>
    <dgm:cxn modelId="{F1317975-4AE3-42E1-BF46-33EC6ED0ECCC}" type="presOf" srcId="{59E908D4-EB3D-4FF1-9C36-1AE99DCE8632}" destId="{B4FF40A4-1393-44FF-89B6-414029116D56}" srcOrd="0" destOrd="0" presId="urn:microsoft.com/office/officeart/2008/layout/CaptionedPictures"/>
    <dgm:cxn modelId="{1751327C-CDB0-4238-91FE-012D2A8368FE}" srcId="{29BD5BB3-19AB-485E-B27B-4D08AEDBE849}" destId="{59E908D4-EB3D-4FF1-9C36-1AE99DCE8632}" srcOrd="0" destOrd="0" parTransId="{D6923C64-609F-4418-ABF8-E8CBB3BC128B}" sibTransId="{DEE7F720-F073-4331-98F1-07061A5B3079}"/>
    <dgm:cxn modelId="{0B6FF585-8637-4466-948A-08150641019E}" srcId="{C21E8782-DAC7-4C81-BDFB-D8BB323F0215}" destId="{29BD5BB3-19AB-485E-B27B-4D08AEDBE849}" srcOrd="1" destOrd="0" parTransId="{72669DC7-9E0B-4714-85B2-F8A50F96F3EE}" sibTransId="{2D8BA6FC-DACC-425D-A2F4-74375E57AB8B}"/>
    <dgm:cxn modelId="{25B3F289-019A-4028-B67F-46508E198710}" srcId="{C21E8782-DAC7-4C81-BDFB-D8BB323F0215}" destId="{A0C228CD-C4D3-42AC-83D9-7F13CEF5FF38}" srcOrd="2" destOrd="0" parTransId="{C0F481AB-C85E-4F70-B182-07A87E9C2C3F}" sibTransId="{EE0BACDF-0B18-4929-A9F6-FE6246FB274F}"/>
    <dgm:cxn modelId="{A823338F-9247-4A4F-B398-5E45C4E7C91F}" type="presOf" srcId="{29BD5BB3-19AB-485E-B27B-4D08AEDBE849}" destId="{10C88516-1A7B-4A1B-89C4-01874D721033}" srcOrd="0" destOrd="0" presId="urn:microsoft.com/office/officeart/2008/layout/CaptionedPictures"/>
    <dgm:cxn modelId="{57D46F94-CC72-429F-98F5-FEA424F8E61B}" type="presOf" srcId="{978A481A-525F-440D-B656-0CD6CBCFDF37}" destId="{7E5766F1-8DA3-4349-BCDD-C0FF335D9B27}" srcOrd="0" destOrd="0" presId="urn:microsoft.com/office/officeart/2008/layout/CaptionedPictures"/>
    <dgm:cxn modelId="{6FD7D5A7-BAF3-43B0-BB3C-4111803627E2}" type="presOf" srcId="{12F058B2-1BEF-41B5-8001-952024CDCB30}" destId="{2B3F75FB-4B3F-4677-9C4C-276B2D555A1B}" srcOrd="0" destOrd="0" presId="urn:microsoft.com/office/officeart/2008/layout/CaptionedPictures"/>
    <dgm:cxn modelId="{F23243F5-C2B6-4600-B610-393F03FBBB73}" type="presOf" srcId="{78A0750D-B3A7-42D0-B2F8-4951EAF56EEC}" destId="{CF4FEF6D-EFC6-45DD-ADB0-43A357A5F2C1}" srcOrd="0" destOrd="0" presId="urn:microsoft.com/office/officeart/2008/layout/CaptionedPictures"/>
    <dgm:cxn modelId="{0D1BC385-7CD5-4B42-AF1E-252465D700B7}" type="presParOf" srcId="{41209C11-2CA6-4417-9831-CADD90760A07}" destId="{AE994223-D8F7-4718-8CA0-9E75719D5958}" srcOrd="0" destOrd="0" presId="urn:microsoft.com/office/officeart/2008/layout/CaptionedPictures"/>
    <dgm:cxn modelId="{64EEED24-7FCF-495C-A635-2CA1F8AD62D0}" type="presParOf" srcId="{AE994223-D8F7-4718-8CA0-9E75719D5958}" destId="{2E6A8715-4894-4881-B18B-6EB1D2CC7E69}" srcOrd="0" destOrd="0" presId="urn:microsoft.com/office/officeart/2008/layout/CaptionedPictures"/>
    <dgm:cxn modelId="{7D54A352-8E6F-4749-93A7-B151C708E2FB}" type="presParOf" srcId="{AE994223-D8F7-4718-8CA0-9E75719D5958}" destId="{6F34F1AB-BCC4-491A-ADF1-37A7E61F5239}" srcOrd="1" destOrd="0" presId="urn:microsoft.com/office/officeart/2008/layout/CaptionedPictures"/>
    <dgm:cxn modelId="{58EE15C2-33BE-4AAD-B52E-4251F5C5686B}" type="presParOf" srcId="{AE994223-D8F7-4718-8CA0-9E75719D5958}" destId="{AD81A71C-E9BC-4CB6-AA6E-F324231FE66C}" srcOrd="2" destOrd="0" presId="urn:microsoft.com/office/officeart/2008/layout/CaptionedPictures"/>
    <dgm:cxn modelId="{DE60AF39-C8C4-46E0-B84C-E20312EDD96F}" type="presParOf" srcId="{AD81A71C-E9BC-4CB6-AA6E-F324231FE66C}" destId="{2B3F75FB-4B3F-4677-9C4C-276B2D555A1B}" srcOrd="0" destOrd="0" presId="urn:microsoft.com/office/officeart/2008/layout/CaptionedPictures"/>
    <dgm:cxn modelId="{097EA602-BE94-4FA1-A2A6-05F8E8228BDD}" type="presParOf" srcId="{AD81A71C-E9BC-4CB6-AA6E-F324231FE66C}" destId="{CF4FEF6D-EFC6-45DD-ADB0-43A357A5F2C1}" srcOrd="1" destOrd="0" presId="urn:microsoft.com/office/officeart/2008/layout/CaptionedPictures"/>
    <dgm:cxn modelId="{053DD8D8-E26F-4416-AC5F-23DF459F9532}" type="presParOf" srcId="{41209C11-2CA6-4417-9831-CADD90760A07}" destId="{151DF062-4840-4D88-9250-332B3E30710E}" srcOrd="1" destOrd="0" presId="urn:microsoft.com/office/officeart/2008/layout/CaptionedPictures"/>
    <dgm:cxn modelId="{7BD7BC0C-2101-43EE-BBF9-2FB7E3F388CF}" type="presParOf" srcId="{41209C11-2CA6-4417-9831-CADD90760A07}" destId="{E26F35AA-ED76-40CD-A2CD-CE625F7974BC}" srcOrd="2" destOrd="0" presId="urn:microsoft.com/office/officeart/2008/layout/CaptionedPictures"/>
    <dgm:cxn modelId="{54813D52-5DB5-4D77-AD8C-C677A156B741}" type="presParOf" srcId="{E26F35AA-ED76-40CD-A2CD-CE625F7974BC}" destId="{8D75118C-6443-4171-8B86-E7AE8BBDE229}" srcOrd="0" destOrd="0" presId="urn:microsoft.com/office/officeart/2008/layout/CaptionedPictures"/>
    <dgm:cxn modelId="{B5A65328-33CB-4F8B-8DB3-6A9AF02CFEBC}" type="presParOf" srcId="{E26F35AA-ED76-40CD-A2CD-CE625F7974BC}" destId="{BCC4491E-1DE4-4F53-A6B9-E7E936672F13}" srcOrd="1" destOrd="0" presId="urn:microsoft.com/office/officeart/2008/layout/CaptionedPictures"/>
    <dgm:cxn modelId="{D4B21693-08D5-49B2-BACB-29813A917696}" type="presParOf" srcId="{E26F35AA-ED76-40CD-A2CD-CE625F7974BC}" destId="{24F35C53-02EA-4026-BE98-028FFF296C4C}" srcOrd="2" destOrd="0" presId="urn:microsoft.com/office/officeart/2008/layout/CaptionedPictures"/>
    <dgm:cxn modelId="{17028502-E5B5-4EEB-B58C-69740E89962D}" type="presParOf" srcId="{24F35C53-02EA-4026-BE98-028FFF296C4C}" destId="{B4FF40A4-1393-44FF-89B6-414029116D56}" srcOrd="0" destOrd="0" presId="urn:microsoft.com/office/officeart/2008/layout/CaptionedPictures"/>
    <dgm:cxn modelId="{784C73D9-51AD-4F5E-8650-D65AB0ABE10C}" type="presParOf" srcId="{24F35C53-02EA-4026-BE98-028FFF296C4C}" destId="{10C88516-1A7B-4A1B-89C4-01874D721033}" srcOrd="1" destOrd="0" presId="urn:microsoft.com/office/officeart/2008/layout/CaptionedPictures"/>
    <dgm:cxn modelId="{4D49815D-1FBB-43E3-B986-13DA6EF1B685}" type="presParOf" srcId="{41209C11-2CA6-4417-9831-CADD90760A07}" destId="{D3E6AD1C-1092-4620-BD8C-BF2746FB9A01}" srcOrd="3" destOrd="0" presId="urn:microsoft.com/office/officeart/2008/layout/CaptionedPictures"/>
    <dgm:cxn modelId="{15BABB7A-99CC-46A6-9773-4B360E8CA46E}" type="presParOf" srcId="{41209C11-2CA6-4417-9831-CADD90760A07}" destId="{10B842A4-1861-44BC-A356-5B851D7753EC}" srcOrd="4" destOrd="0" presId="urn:microsoft.com/office/officeart/2008/layout/CaptionedPictures"/>
    <dgm:cxn modelId="{E5FE93B9-1BB3-44EA-99F1-614E0D50394D}" type="presParOf" srcId="{10B842A4-1861-44BC-A356-5B851D7753EC}" destId="{E2069B06-F277-4AF5-B3C6-DA624945EF15}" srcOrd="0" destOrd="0" presId="urn:microsoft.com/office/officeart/2008/layout/CaptionedPictures"/>
    <dgm:cxn modelId="{4C19C756-860C-4594-B124-68B5332741F9}" type="presParOf" srcId="{10B842A4-1861-44BC-A356-5B851D7753EC}" destId="{52786636-69CE-434F-8C1E-23A483B2C9C5}" srcOrd="1" destOrd="0" presId="urn:microsoft.com/office/officeart/2008/layout/CaptionedPictures"/>
    <dgm:cxn modelId="{1A74AC39-1C42-4914-BB0F-BAF29A91A4CC}" type="presParOf" srcId="{10B842A4-1861-44BC-A356-5B851D7753EC}" destId="{6A700990-4DA7-47CA-B874-751CB2A58FA9}" srcOrd="2" destOrd="0" presId="urn:microsoft.com/office/officeart/2008/layout/CaptionedPictures"/>
    <dgm:cxn modelId="{864D88BF-684E-4F73-A2FD-D9F1576FD337}" type="presParOf" srcId="{6A700990-4DA7-47CA-B874-751CB2A58FA9}" destId="{7E5766F1-8DA3-4349-BCDD-C0FF335D9B27}" srcOrd="0" destOrd="0" presId="urn:microsoft.com/office/officeart/2008/layout/CaptionedPictures"/>
    <dgm:cxn modelId="{BD048423-5DBD-4E40-B4D8-B065E0483167}" type="presParOf" srcId="{6A700990-4DA7-47CA-B874-751CB2A58FA9}" destId="{21E2A75F-917D-4D2E-97C6-CFB70A25E27E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782AF4-DDE5-4400-BC37-8C95C0557F6E}" type="doc">
      <dgm:prSet loTypeId="urn:microsoft.com/office/officeart/2008/layout/CaptionedPictures" loCatId="picture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DDB1ADDF-015D-4AC6-958A-6D7C866CF87F}">
      <dgm:prSet phldrT="[Tekst]"/>
      <dgm:spPr/>
      <dgm:t>
        <a:bodyPr/>
        <a:lstStyle/>
        <a:p>
          <a:r>
            <a:rPr lang="pl-PL" dirty="0"/>
            <a:t>Czubajka Kania</a:t>
          </a:r>
        </a:p>
      </dgm:t>
    </dgm:pt>
    <dgm:pt modelId="{6BBBE6E3-D1F1-4C06-806A-897A8E7B2984}" type="parTrans" cxnId="{5FCC798B-61D5-4C43-A396-F30F526161BA}">
      <dgm:prSet/>
      <dgm:spPr/>
      <dgm:t>
        <a:bodyPr/>
        <a:lstStyle/>
        <a:p>
          <a:endParaRPr lang="pl-PL"/>
        </a:p>
      </dgm:t>
    </dgm:pt>
    <dgm:pt modelId="{21CDEB22-B264-4215-B709-09850202C6A2}" type="sibTrans" cxnId="{5FCC798B-61D5-4C43-A396-F30F526161BA}">
      <dgm:prSet/>
      <dgm:spPr/>
      <dgm:t>
        <a:bodyPr/>
        <a:lstStyle/>
        <a:p>
          <a:endParaRPr lang="pl-PL"/>
        </a:p>
      </dgm:t>
    </dgm:pt>
    <dgm:pt modelId="{40E34AD9-6F91-482B-B449-2826B47AAFBC}">
      <dgm:prSet phldrT="[Tekst]"/>
      <dgm:spPr/>
      <dgm:t>
        <a:bodyPr/>
        <a:lstStyle/>
        <a:p>
          <a:r>
            <a:rPr lang="pl-PL" dirty="0"/>
            <a:t>Najczęściej współpracuje z Bukiem</a:t>
          </a:r>
        </a:p>
      </dgm:t>
    </dgm:pt>
    <dgm:pt modelId="{693C7749-260C-46B3-B74E-2E64E12F05F3}" type="parTrans" cxnId="{1C94BD94-1F35-43D2-85E3-BD5F5DEFCA29}">
      <dgm:prSet/>
      <dgm:spPr/>
      <dgm:t>
        <a:bodyPr/>
        <a:lstStyle/>
        <a:p>
          <a:endParaRPr lang="pl-PL"/>
        </a:p>
      </dgm:t>
    </dgm:pt>
    <dgm:pt modelId="{E56DB50A-AB3F-4FBA-A231-943AFB471FD1}" type="sibTrans" cxnId="{1C94BD94-1F35-43D2-85E3-BD5F5DEFCA29}">
      <dgm:prSet/>
      <dgm:spPr/>
      <dgm:t>
        <a:bodyPr/>
        <a:lstStyle/>
        <a:p>
          <a:endParaRPr lang="pl-PL"/>
        </a:p>
      </dgm:t>
    </dgm:pt>
    <dgm:pt modelId="{AB78D59B-8506-4EC3-AEDF-37CF4F1A33A0}">
      <dgm:prSet phldrT="[Tekst]"/>
      <dgm:spPr/>
      <dgm:t>
        <a:bodyPr/>
        <a:lstStyle/>
        <a:p>
          <a:r>
            <a:rPr lang="pl-PL" dirty="0"/>
            <a:t>Pieprznik Jadalny(Kurka)</a:t>
          </a:r>
        </a:p>
      </dgm:t>
    </dgm:pt>
    <dgm:pt modelId="{EE7CE79F-4A2E-4355-B919-69755191B6DC}" type="parTrans" cxnId="{1B1BAFF4-06BF-43C7-A37B-1DA0F73B77D4}">
      <dgm:prSet/>
      <dgm:spPr/>
      <dgm:t>
        <a:bodyPr/>
        <a:lstStyle/>
        <a:p>
          <a:endParaRPr lang="pl-PL"/>
        </a:p>
      </dgm:t>
    </dgm:pt>
    <dgm:pt modelId="{6F2C1DF6-07F8-4971-9B41-0CCE82C26039}" type="sibTrans" cxnId="{1B1BAFF4-06BF-43C7-A37B-1DA0F73B77D4}">
      <dgm:prSet/>
      <dgm:spPr/>
      <dgm:t>
        <a:bodyPr/>
        <a:lstStyle/>
        <a:p>
          <a:endParaRPr lang="pl-PL"/>
        </a:p>
      </dgm:t>
    </dgm:pt>
    <dgm:pt modelId="{B5159FF0-3737-4787-8B70-1EC9F6865F8B}">
      <dgm:prSet phldrT="[Tekst]"/>
      <dgm:spPr/>
      <dgm:t>
        <a:bodyPr/>
        <a:lstStyle/>
        <a:p>
          <a:r>
            <a:rPr lang="pl-PL" dirty="0"/>
            <a:t>Najczęściej współpracuje z Sosną</a:t>
          </a:r>
        </a:p>
      </dgm:t>
    </dgm:pt>
    <dgm:pt modelId="{73BB595B-A57F-45A3-BC14-DEA457D53B38}" type="parTrans" cxnId="{C94D7703-8105-45C2-853B-D42F4DD9E6D8}">
      <dgm:prSet/>
      <dgm:spPr/>
      <dgm:t>
        <a:bodyPr/>
        <a:lstStyle/>
        <a:p>
          <a:endParaRPr lang="pl-PL"/>
        </a:p>
      </dgm:t>
    </dgm:pt>
    <dgm:pt modelId="{DB58C035-A10A-40BE-B414-27EECAAC537A}" type="sibTrans" cxnId="{C94D7703-8105-45C2-853B-D42F4DD9E6D8}">
      <dgm:prSet/>
      <dgm:spPr/>
      <dgm:t>
        <a:bodyPr/>
        <a:lstStyle/>
        <a:p>
          <a:endParaRPr lang="pl-PL"/>
        </a:p>
      </dgm:t>
    </dgm:pt>
    <dgm:pt modelId="{CB84DBC9-2AF9-4E33-8BC6-D7B94DF61B35}">
      <dgm:prSet phldrT="[Tekst]"/>
      <dgm:spPr/>
      <dgm:t>
        <a:bodyPr/>
        <a:lstStyle/>
        <a:p>
          <a:r>
            <a:rPr lang="pl-PL" dirty="0"/>
            <a:t>Borowik Szlachetny</a:t>
          </a:r>
        </a:p>
      </dgm:t>
    </dgm:pt>
    <dgm:pt modelId="{FF44EDCA-86A9-4A2A-93A9-22F99C63E402}" type="parTrans" cxnId="{80058427-1A52-4B0B-AA05-4A8EA4634A46}">
      <dgm:prSet/>
      <dgm:spPr/>
      <dgm:t>
        <a:bodyPr/>
        <a:lstStyle/>
        <a:p>
          <a:endParaRPr lang="pl-PL"/>
        </a:p>
      </dgm:t>
    </dgm:pt>
    <dgm:pt modelId="{FF369590-CA80-42FE-BF9F-FA112C5BE2AD}" type="sibTrans" cxnId="{80058427-1A52-4B0B-AA05-4A8EA4634A46}">
      <dgm:prSet/>
      <dgm:spPr/>
      <dgm:t>
        <a:bodyPr/>
        <a:lstStyle/>
        <a:p>
          <a:endParaRPr lang="pl-PL"/>
        </a:p>
      </dgm:t>
    </dgm:pt>
    <dgm:pt modelId="{084CC191-B45E-4893-8E09-49AB74BAC164}">
      <dgm:prSet phldrT="[Tekst]"/>
      <dgm:spPr/>
      <dgm:t>
        <a:bodyPr/>
        <a:lstStyle/>
        <a:p>
          <a:r>
            <a:rPr lang="pl-PL" dirty="0"/>
            <a:t>Współpracuje z Sosną, Świerkiem, Dębem oraz Bukiem</a:t>
          </a:r>
        </a:p>
      </dgm:t>
    </dgm:pt>
    <dgm:pt modelId="{98D5654F-A882-4846-B17F-7042F53C9A4C}" type="parTrans" cxnId="{AAA09527-9977-4A22-BF10-1E01DA2E4045}">
      <dgm:prSet/>
      <dgm:spPr/>
      <dgm:t>
        <a:bodyPr/>
        <a:lstStyle/>
        <a:p>
          <a:endParaRPr lang="pl-PL"/>
        </a:p>
      </dgm:t>
    </dgm:pt>
    <dgm:pt modelId="{B9BCDEA7-86AF-4DDC-A69D-EEA51B539A38}" type="sibTrans" cxnId="{AAA09527-9977-4A22-BF10-1E01DA2E4045}">
      <dgm:prSet/>
      <dgm:spPr/>
      <dgm:t>
        <a:bodyPr/>
        <a:lstStyle/>
        <a:p>
          <a:endParaRPr lang="pl-PL"/>
        </a:p>
      </dgm:t>
    </dgm:pt>
    <dgm:pt modelId="{E032C9AD-7217-45F5-8104-CF602238B3A5}" type="pres">
      <dgm:prSet presAssocID="{DE782AF4-DDE5-4400-BC37-8C95C0557F6E}" presName="Name0" presStyleCnt="0">
        <dgm:presLayoutVars>
          <dgm:chMax/>
          <dgm:chPref/>
          <dgm:dir/>
        </dgm:presLayoutVars>
      </dgm:prSet>
      <dgm:spPr/>
    </dgm:pt>
    <dgm:pt modelId="{2CDA77EE-E8BD-415B-8B54-1D37386E2559}" type="pres">
      <dgm:prSet presAssocID="{DDB1ADDF-015D-4AC6-958A-6D7C866CF87F}" presName="composite" presStyleCnt="0">
        <dgm:presLayoutVars>
          <dgm:chMax val="1"/>
          <dgm:chPref val="1"/>
        </dgm:presLayoutVars>
      </dgm:prSet>
      <dgm:spPr/>
    </dgm:pt>
    <dgm:pt modelId="{40FA4911-4BC8-41DE-87AB-22C86496868C}" type="pres">
      <dgm:prSet presAssocID="{DDB1ADDF-015D-4AC6-958A-6D7C866CF87F}" presName="Accent" presStyleLbl="trAlignAcc1" presStyleIdx="0" presStyleCnt="3">
        <dgm:presLayoutVars>
          <dgm:chMax val="0"/>
          <dgm:chPref val="0"/>
        </dgm:presLayoutVars>
      </dgm:prSet>
      <dgm:spPr/>
    </dgm:pt>
    <dgm:pt modelId="{B36B4F92-92AB-47F5-B3F6-15C33870ED79}" type="pres">
      <dgm:prSet presAssocID="{DDB1ADDF-015D-4AC6-958A-6D7C866CF87F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6BAC0F5D-BE8F-4FC1-8007-E33756EB23AC}" type="pres">
      <dgm:prSet presAssocID="{DDB1ADDF-015D-4AC6-958A-6D7C866CF87F}" presName="ChildComposite" presStyleCnt="0"/>
      <dgm:spPr/>
    </dgm:pt>
    <dgm:pt modelId="{E7457E16-C208-4F49-B8FC-0C40A5F46E74}" type="pres">
      <dgm:prSet presAssocID="{DDB1ADDF-015D-4AC6-958A-6D7C866CF87F}" presName="Child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C1A3E98-7431-4281-BF67-77827EC3C119}" type="pres">
      <dgm:prSet presAssocID="{DDB1ADDF-015D-4AC6-958A-6D7C866CF87F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8DB00FFF-0732-443F-B801-3420D7D3AE59}" type="pres">
      <dgm:prSet presAssocID="{21CDEB22-B264-4215-B709-09850202C6A2}" presName="sibTrans" presStyleCnt="0"/>
      <dgm:spPr/>
    </dgm:pt>
    <dgm:pt modelId="{0DDC48D6-6AFA-4F2E-A5F8-6E47C82E9C60}" type="pres">
      <dgm:prSet presAssocID="{AB78D59B-8506-4EC3-AEDF-37CF4F1A33A0}" presName="composite" presStyleCnt="0">
        <dgm:presLayoutVars>
          <dgm:chMax val="1"/>
          <dgm:chPref val="1"/>
        </dgm:presLayoutVars>
      </dgm:prSet>
      <dgm:spPr/>
    </dgm:pt>
    <dgm:pt modelId="{386D8DE5-55AA-4940-AB16-874EBC8DCDAF}" type="pres">
      <dgm:prSet presAssocID="{AB78D59B-8506-4EC3-AEDF-37CF4F1A33A0}" presName="Accent" presStyleLbl="trAlignAcc1" presStyleIdx="1" presStyleCnt="3">
        <dgm:presLayoutVars>
          <dgm:chMax val="0"/>
          <dgm:chPref val="0"/>
        </dgm:presLayoutVars>
      </dgm:prSet>
      <dgm:spPr/>
    </dgm:pt>
    <dgm:pt modelId="{1C05D1C6-9D31-4C39-B9FF-F2D5862F88BF}" type="pres">
      <dgm:prSet presAssocID="{AB78D59B-8506-4EC3-AEDF-37CF4F1A33A0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/>
          <a:srcRect/>
          <a:stretch>
            <a:fillRect t="-21000" b="-21000"/>
          </a:stretch>
        </a:blipFill>
      </dgm:spPr>
    </dgm:pt>
    <dgm:pt modelId="{AF86AC5A-1759-4920-8957-2A14217BD317}" type="pres">
      <dgm:prSet presAssocID="{AB78D59B-8506-4EC3-AEDF-37CF4F1A33A0}" presName="ChildComposite" presStyleCnt="0"/>
      <dgm:spPr/>
    </dgm:pt>
    <dgm:pt modelId="{5AF280ED-802E-4EAD-8935-9CD81F50C8B9}" type="pres">
      <dgm:prSet presAssocID="{AB78D59B-8506-4EC3-AEDF-37CF4F1A33A0}" presName="Child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1AB17A4-2228-4F79-B406-9A53BA6F0EF8}" type="pres">
      <dgm:prSet presAssocID="{AB78D59B-8506-4EC3-AEDF-37CF4F1A33A0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32F92F9C-0CEA-43C5-B277-5DDE535FDE19}" type="pres">
      <dgm:prSet presAssocID="{6F2C1DF6-07F8-4971-9B41-0CCE82C26039}" presName="sibTrans" presStyleCnt="0"/>
      <dgm:spPr/>
    </dgm:pt>
    <dgm:pt modelId="{651B5B69-45C1-4317-B152-7642D444CAE9}" type="pres">
      <dgm:prSet presAssocID="{CB84DBC9-2AF9-4E33-8BC6-D7B94DF61B35}" presName="composite" presStyleCnt="0">
        <dgm:presLayoutVars>
          <dgm:chMax val="1"/>
          <dgm:chPref val="1"/>
        </dgm:presLayoutVars>
      </dgm:prSet>
      <dgm:spPr/>
    </dgm:pt>
    <dgm:pt modelId="{21256C45-D459-4158-A4FA-0ACEDF3AEE18}" type="pres">
      <dgm:prSet presAssocID="{CB84DBC9-2AF9-4E33-8BC6-D7B94DF61B35}" presName="Accent" presStyleLbl="trAlignAcc1" presStyleIdx="2" presStyleCnt="3">
        <dgm:presLayoutVars>
          <dgm:chMax val="0"/>
          <dgm:chPref val="0"/>
        </dgm:presLayoutVars>
      </dgm:prSet>
      <dgm:spPr/>
    </dgm:pt>
    <dgm:pt modelId="{4EB07C84-C372-401C-AC0F-24EA352D65CD}" type="pres">
      <dgm:prSet presAssocID="{CB84DBC9-2AF9-4E33-8BC6-D7B94DF61B35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/>
          <a:srcRect/>
          <a:stretch>
            <a:fillRect l="-9000" r="-9000"/>
          </a:stretch>
        </a:blipFill>
      </dgm:spPr>
    </dgm:pt>
    <dgm:pt modelId="{B8B066F3-4247-49CE-A281-7152A6B40020}" type="pres">
      <dgm:prSet presAssocID="{CB84DBC9-2AF9-4E33-8BC6-D7B94DF61B35}" presName="ChildComposite" presStyleCnt="0"/>
      <dgm:spPr/>
    </dgm:pt>
    <dgm:pt modelId="{0BCDBF46-30EE-4619-9B63-D127E86D575A}" type="pres">
      <dgm:prSet presAssocID="{CB84DBC9-2AF9-4E33-8BC6-D7B94DF61B35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7BD80B3-FFFC-411F-A93D-70BD55145D58}" type="pres">
      <dgm:prSet presAssocID="{CB84DBC9-2AF9-4E33-8BC6-D7B94DF61B35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C94D7703-8105-45C2-853B-D42F4DD9E6D8}" srcId="{AB78D59B-8506-4EC3-AEDF-37CF4F1A33A0}" destId="{B5159FF0-3737-4787-8B70-1EC9F6865F8B}" srcOrd="0" destOrd="0" parTransId="{73BB595B-A57F-45A3-BC14-DEA457D53B38}" sibTransId="{DB58C035-A10A-40BE-B414-27EECAAC537A}"/>
    <dgm:cxn modelId="{B132621F-9CEB-4005-B440-F3BE805598D5}" type="presOf" srcId="{DE782AF4-DDE5-4400-BC37-8C95C0557F6E}" destId="{E032C9AD-7217-45F5-8104-CF602238B3A5}" srcOrd="0" destOrd="0" presId="urn:microsoft.com/office/officeart/2008/layout/CaptionedPictures"/>
    <dgm:cxn modelId="{3A6D6D20-122A-46D4-8E57-81C9379A8CD0}" type="presOf" srcId="{B5159FF0-3737-4787-8B70-1EC9F6865F8B}" destId="{5AF280ED-802E-4EAD-8935-9CD81F50C8B9}" srcOrd="0" destOrd="0" presId="urn:microsoft.com/office/officeart/2008/layout/CaptionedPictures"/>
    <dgm:cxn modelId="{80058427-1A52-4B0B-AA05-4A8EA4634A46}" srcId="{DE782AF4-DDE5-4400-BC37-8C95C0557F6E}" destId="{CB84DBC9-2AF9-4E33-8BC6-D7B94DF61B35}" srcOrd="2" destOrd="0" parTransId="{FF44EDCA-86A9-4A2A-93A9-22F99C63E402}" sibTransId="{FF369590-CA80-42FE-BF9F-FA112C5BE2AD}"/>
    <dgm:cxn modelId="{AAA09527-9977-4A22-BF10-1E01DA2E4045}" srcId="{CB84DBC9-2AF9-4E33-8BC6-D7B94DF61B35}" destId="{084CC191-B45E-4893-8E09-49AB74BAC164}" srcOrd="0" destOrd="0" parTransId="{98D5654F-A882-4846-B17F-7042F53C9A4C}" sibTransId="{B9BCDEA7-86AF-4DDC-A69D-EEA51B539A38}"/>
    <dgm:cxn modelId="{6666C770-0225-4F9E-97C0-7CD7B4D2C688}" type="presOf" srcId="{40E34AD9-6F91-482B-B449-2826B47AAFBC}" destId="{E7457E16-C208-4F49-B8FC-0C40A5F46E74}" srcOrd="0" destOrd="0" presId="urn:microsoft.com/office/officeart/2008/layout/CaptionedPictures"/>
    <dgm:cxn modelId="{1B0AFB83-5228-405B-88C2-5AA611D8EBAC}" type="presOf" srcId="{AB78D59B-8506-4EC3-AEDF-37CF4F1A33A0}" destId="{31AB17A4-2228-4F79-B406-9A53BA6F0EF8}" srcOrd="0" destOrd="0" presId="urn:microsoft.com/office/officeart/2008/layout/CaptionedPictures"/>
    <dgm:cxn modelId="{5FCC798B-61D5-4C43-A396-F30F526161BA}" srcId="{DE782AF4-DDE5-4400-BC37-8C95C0557F6E}" destId="{DDB1ADDF-015D-4AC6-958A-6D7C866CF87F}" srcOrd="0" destOrd="0" parTransId="{6BBBE6E3-D1F1-4C06-806A-897A8E7B2984}" sibTransId="{21CDEB22-B264-4215-B709-09850202C6A2}"/>
    <dgm:cxn modelId="{1C94BD94-1F35-43D2-85E3-BD5F5DEFCA29}" srcId="{DDB1ADDF-015D-4AC6-958A-6D7C866CF87F}" destId="{40E34AD9-6F91-482B-B449-2826B47AAFBC}" srcOrd="0" destOrd="0" parTransId="{693C7749-260C-46B3-B74E-2E64E12F05F3}" sibTransId="{E56DB50A-AB3F-4FBA-A231-943AFB471FD1}"/>
    <dgm:cxn modelId="{A4A75BD2-E09D-4606-AA8D-26E9E4F381D4}" type="presOf" srcId="{DDB1ADDF-015D-4AC6-958A-6D7C866CF87F}" destId="{6C1A3E98-7431-4281-BF67-77827EC3C119}" srcOrd="0" destOrd="0" presId="urn:microsoft.com/office/officeart/2008/layout/CaptionedPictures"/>
    <dgm:cxn modelId="{EC2712F3-F0EE-44E5-BA83-DC530D067B30}" type="presOf" srcId="{CB84DBC9-2AF9-4E33-8BC6-D7B94DF61B35}" destId="{67BD80B3-FFFC-411F-A93D-70BD55145D58}" srcOrd="0" destOrd="0" presId="urn:microsoft.com/office/officeart/2008/layout/CaptionedPictures"/>
    <dgm:cxn modelId="{1B1BAFF4-06BF-43C7-A37B-1DA0F73B77D4}" srcId="{DE782AF4-DDE5-4400-BC37-8C95C0557F6E}" destId="{AB78D59B-8506-4EC3-AEDF-37CF4F1A33A0}" srcOrd="1" destOrd="0" parTransId="{EE7CE79F-4A2E-4355-B919-69755191B6DC}" sibTransId="{6F2C1DF6-07F8-4971-9B41-0CCE82C26039}"/>
    <dgm:cxn modelId="{86B4FBF8-88AC-4E45-B75E-0947C032CC5F}" type="presOf" srcId="{084CC191-B45E-4893-8E09-49AB74BAC164}" destId="{0BCDBF46-30EE-4619-9B63-D127E86D575A}" srcOrd="0" destOrd="0" presId="urn:microsoft.com/office/officeart/2008/layout/CaptionedPictures"/>
    <dgm:cxn modelId="{7F832A84-814A-4DE9-A5A3-E132191827DC}" type="presParOf" srcId="{E032C9AD-7217-45F5-8104-CF602238B3A5}" destId="{2CDA77EE-E8BD-415B-8B54-1D37386E2559}" srcOrd="0" destOrd="0" presId="urn:microsoft.com/office/officeart/2008/layout/CaptionedPictures"/>
    <dgm:cxn modelId="{9BE694E4-9A52-4572-9B6F-133681337F83}" type="presParOf" srcId="{2CDA77EE-E8BD-415B-8B54-1D37386E2559}" destId="{40FA4911-4BC8-41DE-87AB-22C86496868C}" srcOrd="0" destOrd="0" presId="urn:microsoft.com/office/officeart/2008/layout/CaptionedPictures"/>
    <dgm:cxn modelId="{1696D0B0-B8BB-41F2-89DB-7754D2D9F39B}" type="presParOf" srcId="{2CDA77EE-E8BD-415B-8B54-1D37386E2559}" destId="{B36B4F92-92AB-47F5-B3F6-15C33870ED79}" srcOrd="1" destOrd="0" presId="urn:microsoft.com/office/officeart/2008/layout/CaptionedPictures"/>
    <dgm:cxn modelId="{E3994C8A-5717-460A-9A6B-E4C2511DB207}" type="presParOf" srcId="{2CDA77EE-E8BD-415B-8B54-1D37386E2559}" destId="{6BAC0F5D-BE8F-4FC1-8007-E33756EB23AC}" srcOrd="2" destOrd="0" presId="urn:microsoft.com/office/officeart/2008/layout/CaptionedPictures"/>
    <dgm:cxn modelId="{DB029681-18F3-4B26-9077-1C8A8A1C2D89}" type="presParOf" srcId="{6BAC0F5D-BE8F-4FC1-8007-E33756EB23AC}" destId="{E7457E16-C208-4F49-B8FC-0C40A5F46E74}" srcOrd="0" destOrd="0" presId="urn:microsoft.com/office/officeart/2008/layout/CaptionedPictures"/>
    <dgm:cxn modelId="{507B5023-E2AD-4678-A065-08EFCA3700D3}" type="presParOf" srcId="{6BAC0F5D-BE8F-4FC1-8007-E33756EB23AC}" destId="{6C1A3E98-7431-4281-BF67-77827EC3C119}" srcOrd="1" destOrd="0" presId="urn:microsoft.com/office/officeart/2008/layout/CaptionedPictures"/>
    <dgm:cxn modelId="{6D161C4A-DD8E-4F02-AF72-A023CA670891}" type="presParOf" srcId="{E032C9AD-7217-45F5-8104-CF602238B3A5}" destId="{8DB00FFF-0732-443F-B801-3420D7D3AE59}" srcOrd="1" destOrd="0" presId="urn:microsoft.com/office/officeart/2008/layout/CaptionedPictures"/>
    <dgm:cxn modelId="{60080323-3669-4E4C-940D-91140FCDD937}" type="presParOf" srcId="{E032C9AD-7217-45F5-8104-CF602238B3A5}" destId="{0DDC48D6-6AFA-4F2E-A5F8-6E47C82E9C60}" srcOrd="2" destOrd="0" presId="urn:microsoft.com/office/officeart/2008/layout/CaptionedPictures"/>
    <dgm:cxn modelId="{EFE97A30-94D1-43D3-A497-60E6A117B727}" type="presParOf" srcId="{0DDC48D6-6AFA-4F2E-A5F8-6E47C82E9C60}" destId="{386D8DE5-55AA-4940-AB16-874EBC8DCDAF}" srcOrd="0" destOrd="0" presId="urn:microsoft.com/office/officeart/2008/layout/CaptionedPictures"/>
    <dgm:cxn modelId="{69BEB732-0AEC-4FC6-B69D-9DEB077DF275}" type="presParOf" srcId="{0DDC48D6-6AFA-4F2E-A5F8-6E47C82E9C60}" destId="{1C05D1C6-9D31-4C39-B9FF-F2D5862F88BF}" srcOrd="1" destOrd="0" presId="urn:microsoft.com/office/officeart/2008/layout/CaptionedPictures"/>
    <dgm:cxn modelId="{CC63CC17-21A9-4CB1-B032-BD74FEBEF737}" type="presParOf" srcId="{0DDC48D6-6AFA-4F2E-A5F8-6E47C82E9C60}" destId="{AF86AC5A-1759-4920-8957-2A14217BD317}" srcOrd="2" destOrd="0" presId="urn:microsoft.com/office/officeart/2008/layout/CaptionedPictures"/>
    <dgm:cxn modelId="{4B5B3F43-9B63-4B5B-B984-E9D474EE2B8D}" type="presParOf" srcId="{AF86AC5A-1759-4920-8957-2A14217BD317}" destId="{5AF280ED-802E-4EAD-8935-9CD81F50C8B9}" srcOrd="0" destOrd="0" presId="urn:microsoft.com/office/officeart/2008/layout/CaptionedPictures"/>
    <dgm:cxn modelId="{1C74D08D-DCE3-42A1-B229-85FDFF219B41}" type="presParOf" srcId="{AF86AC5A-1759-4920-8957-2A14217BD317}" destId="{31AB17A4-2228-4F79-B406-9A53BA6F0EF8}" srcOrd="1" destOrd="0" presId="urn:microsoft.com/office/officeart/2008/layout/CaptionedPictures"/>
    <dgm:cxn modelId="{CAB23D0C-AF22-4D5A-8E49-AEBA08EE473F}" type="presParOf" srcId="{E032C9AD-7217-45F5-8104-CF602238B3A5}" destId="{32F92F9C-0CEA-43C5-B277-5DDE535FDE19}" srcOrd="3" destOrd="0" presId="urn:microsoft.com/office/officeart/2008/layout/CaptionedPictures"/>
    <dgm:cxn modelId="{BEFA88EB-5198-4DBE-ADED-2D79839FF90E}" type="presParOf" srcId="{E032C9AD-7217-45F5-8104-CF602238B3A5}" destId="{651B5B69-45C1-4317-B152-7642D444CAE9}" srcOrd="4" destOrd="0" presId="urn:microsoft.com/office/officeart/2008/layout/CaptionedPictures"/>
    <dgm:cxn modelId="{9B688251-9BAF-4F67-B91D-BDC097DE97C9}" type="presParOf" srcId="{651B5B69-45C1-4317-B152-7642D444CAE9}" destId="{21256C45-D459-4158-A4FA-0ACEDF3AEE18}" srcOrd="0" destOrd="0" presId="urn:microsoft.com/office/officeart/2008/layout/CaptionedPictures"/>
    <dgm:cxn modelId="{AC934ED2-E1CF-49AD-A4DD-548CC736179C}" type="presParOf" srcId="{651B5B69-45C1-4317-B152-7642D444CAE9}" destId="{4EB07C84-C372-401C-AC0F-24EA352D65CD}" srcOrd="1" destOrd="0" presId="urn:microsoft.com/office/officeart/2008/layout/CaptionedPictures"/>
    <dgm:cxn modelId="{457C5C52-EB86-482C-A42E-1028724538FA}" type="presParOf" srcId="{651B5B69-45C1-4317-B152-7642D444CAE9}" destId="{B8B066F3-4247-49CE-A281-7152A6B40020}" srcOrd="2" destOrd="0" presId="urn:microsoft.com/office/officeart/2008/layout/CaptionedPictures"/>
    <dgm:cxn modelId="{C74F661A-A03A-41A2-B006-8345820279A8}" type="presParOf" srcId="{B8B066F3-4247-49CE-A281-7152A6B40020}" destId="{0BCDBF46-30EE-4619-9B63-D127E86D575A}" srcOrd="0" destOrd="0" presId="urn:microsoft.com/office/officeart/2008/layout/CaptionedPictures"/>
    <dgm:cxn modelId="{C9F3E393-0529-45A2-BA5A-ADD3E1706B69}" type="presParOf" srcId="{B8B066F3-4247-49CE-A281-7152A6B40020}" destId="{67BD80B3-FFFC-411F-A93D-70BD55145D5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BB27F4-3EBB-465A-8EDC-938707A33ED4}" type="doc">
      <dgm:prSet loTypeId="urn:microsoft.com/office/officeart/2008/layout/CaptionedPictures" loCatId="picture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637462A0-49F4-416B-9CBC-197754D769F9}">
      <dgm:prSet phldrT="[Tekst]"/>
      <dgm:spPr/>
      <dgm:t>
        <a:bodyPr/>
        <a:lstStyle/>
        <a:p>
          <a:r>
            <a:rPr lang="pl-PL" dirty="0"/>
            <a:t>Rydz</a:t>
          </a:r>
        </a:p>
      </dgm:t>
    </dgm:pt>
    <dgm:pt modelId="{B32767DD-E1FF-4BB5-AF7F-80FE5BC9196F}" type="parTrans" cxnId="{4CC4FDB7-6343-44D2-9E18-DE396CD2F29C}">
      <dgm:prSet/>
      <dgm:spPr/>
      <dgm:t>
        <a:bodyPr/>
        <a:lstStyle/>
        <a:p>
          <a:endParaRPr lang="pl-PL"/>
        </a:p>
      </dgm:t>
    </dgm:pt>
    <dgm:pt modelId="{BD52F742-1DA8-4A2B-8F2E-743B505C4317}" type="sibTrans" cxnId="{4CC4FDB7-6343-44D2-9E18-DE396CD2F29C}">
      <dgm:prSet/>
      <dgm:spPr/>
      <dgm:t>
        <a:bodyPr/>
        <a:lstStyle/>
        <a:p>
          <a:endParaRPr lang="pl-PL"/>
        </a:p>
      </dgm:t>
    </dgm:pt>
    <dgm:pt modelId="{98B958ED-EEEB-45EF-9BCA-1B1E26B58938}">
      <dgm:prSet phldrT="[Tekst]"/>
      <dgm:spPr/>
      <dgm:t>
        <a:bodyPr/>
        <a:lstStyle/>
        <a:p>
          <a:r>
            <a:rPr lang="pl-PL" dirty="0"/>
            <a:t>Zazwyczaj rosną w lasach Świerkowych i Gajach </a:t>
          </a:r>
          <a:r>
            <a:rPr lang="pl-PL" dirty="0" err="1"/>
            <a:t>Liściatych</a:t>
          </a:r>
          <a:endParaRPr lang="pl-PL" dirty="0"/>
        </a:p>
      </dgm:t>
    </dgm:pt>
    <dgm:pt modelId="{86FDAFAC-4F57-4993-BF26-0908E3928180}" type="parTrans" cxnId="{1E43C7AA-5758-4663-B328-66D480C9AB3A}">
      <dgm:prSet/>
      <dgm:spPr/>
      <dgm:t>
        <a:bodyPr/>
        <a:lstStyle/>
        <a:p>
          <a:endParaRPr lang="pl-PL"/>
        </a:p>
      </dgm:t>
    </dgm:pt>
    <dgm:pt modelId="{54FC6899-D8E0-4E40-9571-C6D6380962D1}" type="sibTrans" cxnId="{1E43C7AA-5758-4663-B328-66D480C9AB3A}">
      <dgm:prSet/>
      <dgm:spPr/>
      <dgm:t>
        <a:bodyPr/>
        <a:lstStyle/>
        <a:p>
          <a:endParaRPr lang="pl-PL"/>
        </a:p>
      </dgm:t>
    </dgm:pt>
    <dgm:pt modelId="{A19FD9D4-A26B-486B-B5FE-D3E04E69F751}">
      <dgm:prSet phldrT="[Tekst]"/>
      <dgm:spPr/>
      <dgm:t>
        <a:bodyPr/>
        <a:lstStyle/>
        <a:p>
          <a:r>
            <a:rPr lang="pl-PL" dirty="0"/>
            <a:t>Gąska</a:t>
          </a:r>
        </a:p>
      </dgm:t>
    </dgm:pt>
    <dgm:pt modelId="{A9ECEEB5-3E83-406B-82EC-F96DF76164B2}" type="parTrans" cxnId="{90ABBEF3-E3CA-4DFF-8269-56D3E2333702}">
      <dgm:prSet/>
      <dgm:spPr/>
      <dgm:t>
        <a:bodyPr/>
        <a:lstStyle/>
        <a:p>
          <a:endParaRPr lang="pl-PL"/>
        </a:p>
      </dgm:t>
    </dgm:pt>
    <dgm:pt modelId="{D800466A-7535-4CE9-A0D5-E6B059D819B0}" type="sibTrans" cxnId="{90ABBEF3-E3CA-4DFF-8269-56D3E2333702}">
      <dgm:prSet/>
      <dgm:spPr/>
      <dgm:t>
        <a:bodyPr/>
        <a:lstStyle/>
        <a:p>
          <a:endParaRPr lang="pl-PL"/>
        </a:p>
      </dgm:t>
    </dgm:pt>
    <dgm:pt modelId="{27CF67C2-2034-433C-8C0C-7F4EBBF53BEA}">
      <dgm:prSet phldrT="[Tekst]"/>
      <dgm:spPr/>
      <dgm:t>
        <a:bodyPr/>
        <a:lstStyle/>
        <a:p>
          <a:r>
            <a:rPr lang="pl-PL" dirty="0"/>
            <a:t>Występują najczęściej pod drzewami iglastymi</a:t>
          </a:r>
        </a:p>
      </dgm:t>
    </dgm:pt>
    <dgm:pt modelId="{8DEF3384-966A-46D6-AEF8-2A0D981BBDF9}" type="parTrans" cxnId="{583E62A6-893F-4B28-AB02-06A610C20838}">
      <dgm:prSet/>
      <dgm:spPr/>
      <dgm:t>
        <a:bodyPr/>
        <a:lstStyle/>
        <a:p>
          <a:endParaRPr lang="pl-PL"/>
        </a:p>
      </dgm:t>
    </dgm:pt>
    <dgm:pt modelId="{CE901B44-FA10-4176-A853-87B8EF0B60C9}" type="sibTrans" cxnId="{583E62A6-893F-4B28-AB02-06A610C20838}">
      <dgm:prSet/>
      <dgm:spPr/>
      <dgm:t>
        <a:bodyPr/>
        <a:lstStyle/>
        <a:p>
          <a:endParaRPr lang="pl-PL"/>
        </a:p>
      </dgm:t>
    </dgm:pt>
    <dgm:pt modelId="{0538A69C-46E6-4042-A566-CA4C03C86BD5}">
      <dgm:prSet phldrT="[Tekst]"/>
      <dgm:spPr/>
      <dgm:t>
        <a:bodyPr/>
        <a:lstStyle/>
        <a:p>
          <a:r>
            <a:rPr lang="pl-PL" dirty="0"/>
            <a:t>Borowik Zajęczy</a:t>
          </a:r>
        </a:p>
      </dgm:t>
    </dgm:pt>
    <dgm:pt modelId="{E8BBC954-348B-4C63-9742-18BAF768D6E7}" type="parTrans" cxnId="{09BE72C4-0B3D-492F-A863-0F9ADADF7F32}">
      <dgm:prSet/>
      <dgm:spPr/>
      <dgm:t>
        <a:bodyPr/>
        <a:lstStyle/>
        <a:p>
          <a:endParaRPr lang="pl-PL"/>
        </a:p>
      </dgm:t>
    </dgm:pt>
    <dgm:pt modelId="{1C65E2C8-58A7-4922-B4F2-1512F778B038}" type="sibTrans" cxnId="{09BE72C4-0B3D-492F-A863-0F9ADADF7F32}">
      <dgm:prSet/>
      <dgm:spPr/>
      <dgm:t>
        <a:bodyPr/>
        <a:lstStyle/>
        <a:p>
          <a:endParaRPr lang="pl-PL"/>
        </a:p>
      </dgm:t>
    </dgm:pt>
    <dgm:pt modelId="{98412806-31FA-449F-86BA-7FD639EE3F64}">
      <dgm:prSet phldrT="[Tekst]"/>
      <dgm:spPr/>
      <dgm:t>
        <a:bodyPr/>
        <a:lstStyle/>
        <a:p>
          <a:r>
            <a:rPr lang="pl-PL" dirty="0"/>
            <a:t>Występuje w lasach liściastych i iglastych oraz można go spotkać w parku</a:t>
          </a:r>
        </a:p>
      </dgm:t>
    </dgm:pt>
    <dgm:pt modelId="{1F6A2C13-DAAA-4556-BD5F-5EFD7B37921B}" type="parTrans" cxnId="{64D15198-5AEE-4DC0-92E1-024108A9F5E9}">
      <dgm:prSet/>
      <dgm:spPr/>
      <dgm:t>
        <a:bodyPr/>
        <a:lstStyle/>
        <a:p>
          <a:endParaRPr lang="pl-PL"/>
        </a:p>
      </dgm:t>
    </dgm:pt>
    <dgm:pt modelId="{A1E7FC6A-4930-4652-B410-D98F64232513}" type="sibTrans" cxnId="{64D15198-5AEE-4DC0-92E1-024108A9F5E9}">
      <dgm:prSet/>
      <dgm:spPr/>
      <dgm:t>
        <a:bodyPr/>
        <a:lstStyle/>
        <a:p>
          <a:endParaRPr lang="pl-PL"/>
        </a:p>
      </dgm:t>
    </dgm:pt>
    <dgm:pt modelId="{5BEF6423-217E-4660-8975-76DE7295CB62}" type="pres">
      <dgm:prSet presAssocID="{F4BB27F4-3EBB-465A-8EDC-938707A33ED4}" presName="Name0" presStyleCnt="0">
        <dgm:presLayoutVars>
          <dgm:chMax/>
          <dgm:chPref/>
          <dgm:dir/>
        </dgm:presLayoutVars>
      </dgm:prSet>
      <dgm:spPr/>
    </dgm:pt>
    <dgm:pt modelId="{1AB09078-E729-4910-A8AF-3F50ACE07C55}" type="pres">
      <dgm:prSet presAssocID="{637462A0-49F4-416B-9CBC-197754D769F9}" presName="composite" presStyleCnt="0">
        <dgm:presLayoutVars>
          <dgm:chMax val="1"/>
          <dgm:chPref val="1"/>
        </dgm:presLayoutVars>
      </dgm:prSet>
      <dgm:spPr/>
    </dgm:pt>
    <dgm:pt modelId="{C586A5B0-5B6B-4C91-8686-4B7D6DD44090}" type="pres">
      <dgm:prSet presAssocID="{637462A0-49F4-416B-9CBC-197754D769F9}" presName="Accent" presStyleLbl="trAlignAcc1" presStyleIdx="0" presStyleCnt="3">
        <dgm:presLayoutVars>
          <dgm:chMax val="0"/>
          <dgm:chPref val="0"/>
        </dgm:presLayoutVars>
      </dgm:prSet>
      <dgm:spPr/>
    </dgm:pt>
    <dgm:pt modelId="{208F891A-7317-4736-8A30-39036CF6AC7A}" type="pres">
      <dgm:prSet presAssocID="{637462A0-49F4-416B-9CBC-197754D769F9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66D0F7B7-08D3-44FA-9EDD-123F7EC5820F}" type="pres">
      <dgm:prSet presAssocID="{637462A0-49F4-416B-9CBC-197754D769F9}" presName="ChildComposite" presStyleCnt="0"/>
      <dgm:spPr/>
    </dgm:pt>
    <dgm:pt modelId="{9A4CCA5B-2E60-4373-8AF3-63D20CCEB08C}" type="pres">
      <dgm:prSet presAssocID="{637462A0-49F4-416B-9CBC-197754D769F9}" presName="Child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130D468-883C-4AA0-B055-CA6429DDCB5F}" type="pres">
      <dgm:prSet presAssocID="{637462A0-49F4-416B-9CBC-197754D769F9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90FB11E1-F255-4EBE-9B0A-A71DFD47DD11}" type="pres">
      <dgm:prSet presAssocID="{BD52F742-1DA8-4A2B-8F2E-743B505C4317}" presName="sibTrans" presStyleCnt="0"/>
      <dgm:spPr/>
    </dgm:pt>
    <dgm:pt modelId="{FDDB389B-D653-45D6-AE28-10EC0C5347FA}" type="pres">
      <dgm:prSet presAssocID="{A19FD9D4-A26B-486B-B5FE-D3E04E69F751}" presName="composite" presStyleCnt="0">
        <dgm:presLayoutVars>
          <dgm:chMax val="1"/>
          <dgm:chPref val="1"/>
        </dgm:presLayoutVars>
      </dgm:prSet>
      <dgm:spPr/>
    </dgm:pt>
    <dgm:pt modelId="{69204841-82E2-4265-B4E7-C61CED6FB4EC}" type="pres">
      <dgm:prSet presAssocID="{A19FD9D4-A26B-486B-B5FE-D3E04E69F751}" presName="Accent" presStyleLbl="trAlignAcc1" presStyleIdx="1" presStyleCnt="3">
        <dgm:presLayoutVars>
          <dgm:chMax val="0"/>
          <dgm:chPref val="0"/>
        </dgm:presLayoutVars>
      </dgm:prSet>
      <dgm:spPr/>
    </dgm:pt>
    <dgm:pt modelId="{2409254F-8ED4-4FDB-B4E8-462053728DEB}" type="pres">
      <dgm:prSet presAssocID="{A19FD9D4-A26B-486B-B5FE-D3E04E69F751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6AB498AE-7D37-4FC9-A9EB-F16C68E1AA4D}" type="pres">
      <dgm:prSet presAssocID="{A19FD9D4-A26B-486B-B5FE-D3E04E69F751}" presName="ChildComposite" presStyleCnt="0"/>
      <dgm:spPr/>
    </dgm:pt>
    <dgm:pt modelId="{0DB45F9D-64C6-40B4-998A-211FDF61018B}" type="pres">
      <dgm:prSet presAssocID="{A19FD9D4-A26B-486B-B5FE-D3E04E69F751}" presName="Child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ACDA4C0-5F43-41B3-AEDB-BB4D58A4A297}" type="pres">
      <dgm:prSet presAssocID="{A19FD9D4-A26B-486B-B5FE-D3E04E69F751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D55AA8A1-7F48-48C7-A6B8-1642F098F10A}" type="pres">
      <dgm:prSet presAssocID="{D800466A-7535-4CE9-A0D5-E6B059D819B0}" presName="sibTrans" presStyleCnt="0"/>
      <dgm:spPr/>
    </dgm:pt>
    <dgm:pt modelId="{5BF69919-9A3C-4F6D-BAA8-0C1FD56FDA89}" type="pres">
      <dgm:prSet presAssocID="{0538A69C-46E6-4042-A566-CA4C03C86BD5}" presName="composite" presStyleCnt="0">
        <dgm:presLayoutVars>
          <dgm:chMax val="1"/>
          <dgm:chPref val="1"/>
        </dgm:presLayoutVars>
      </dgm:prSet>
      <dgm:spPr/>
    </dgm:pt>
    <dgm:pt modelId="{DF2D8541-335E-4BCB-9218-57DA22A74C17}" type="pres">
      <dgm:prSet presAssocID="{0538A69C-46E6-4042-A566-CA4C03C86BD5}" presName="Accent" presStyleLbl="trAlignAcc1" presStyleIdx="2" presStyleCnt="3">
        <dgm:presLayoutVars>
          <dgm:chMax val="0"/>
          <dgm:chPref val="0"/>
        </dgm:presLayoutVars>
      </dgm:prSet>
      <dgm:spPr/>
    </dgm:pt>
    <dgm:pt modelId="{F96B397B-F520-4449-A639-348F24A33749}" type="pres">
      <dgm:prSet presAssocID="{0538A69C-46E6-4042-A566-CA4C03C86BD5}" presName="Image" presStyleLbl="alignImgPlace1" presStyleIdx="2" presStyleCnt="3" custLinFactNeighborX="2086" custLinFactNeighborY="163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44F3E30-7B59-4E6D-8896-73C66C68F194}" type="pres">
      <dgm:prSet presAssocID="{0538A69C-46E6-4042-A566-CA4C03C86BD5}" presName="ChildComposite" presStyleCnt="0"/>
      <dgm:spPr/>
    </dgm:pt>
    <dgm:pt modelId="{6EA28CE3-53C3-44B0-BD78-78F7071FB802}" type="pres">
      <dgm:prSet presAssocID="{0538A69C-46E6-4042-A566-CA4C03C86BD5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E91DAA0-1A26-4CA3-80EA-CA63CBC99AA0}" type="pres">
      <dgm:prSet presAssocID="{0538A69C-46E6-4042-A566-CA4C03C86BD5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97508D6C-3754-457B-BBFB-66E86B95CF62}" type="presOf" srcId="{A19FD9D4-A26B-486B-B5FE-D3E04E69F751}" destId="{8ACDA4C0-5F43-41B3-AEDB-BB4D58A4A297}" srcOrd="0" destOrd="0" presId="urn:microsoft.com/office/officeart/2008/layout/CaptionedPictures"/>
    <dgm:cxn modelId="{5A906D8A-78A3-4617-BB15-1635E1A5E9E9}" type="presOf" srcId="{637462A0-49F4-416B-9CBC-197754D769F9}" destId="{1130D468-883C-4AA0-B055-CA6429DDCB5F}" srcOrd="0" destOrd="0" presId="urn:microsoft.com/office/officeart/2008/layout/CaptionedPictures"/>
    <dgm:cxn modelId="{64D15198-5AEE-4DC0-92E1-024108A9F5E9}" srcId="{0538A69C-46E6-4042-A566-CA4C03C86BD5}" destId="{98412806-31FA-449F-86BA-7FD639EE3F64}" srcOrd="0" destOrd="0" parTransId="{1F6A2C13-DAAA-4556-BD5F-5EFD7B37921B}" sibTransId="{A1E7FC6A-4930-4652-B410-D98F64232513}"/>
    <dgm:cxn modelId="{BE737C9A-EFF3-4674-97F6-2B7FE1561989}" type="presOf" srcId="{F4BB27F4-3EBB-465A-8EDC-938707A33ED4}" destId="{5BEF6423-217E-4660-8975-76DE7295CB62}" srcOrd="0" destOrd="0" presId="urn:microsoft.com/office/officeart/2008/layout/CaptionedPictures"/>
    <dgm:cxn modelId="{583E62A6-893F-4B28-AB02-06A610C20838}" srcId="{A19FD9D4-A26B-486B-B5FE-D3E04E69F751}" destId="{27CF67C2-2034-433C-8C0C-7F4EBBF53BEA}" srcOrd="0" destOrd="0" parTransId="{8DEF3384-966A-46D6-AEF8-2A0D981BBDF9}" sibTransId="{CE901B44-FA10-4176-A853-87B8EF0B60C9}"/>
    <dgm:cxn modelId="{1E43C7AA-5758-4663-B328-66D480C9AB3A}" srcId="{637462A0-49F4-416B-9CBC-197754D769F9}" destId="{98B958ED-EEEB-45EF-9BCA-1B1E26B58938}" srcOrd="0" destOrd="0" parTransId="{86FDAFAC-4F57-4993-BF26-0908E3928180}" sibTransId="{54FC6899-D8E0-4E40-9571-C6D6380962D1}"/>
    <dgm:cxn modelId="{0F758AB1-C529-47C0-BAF8-C5D5BB7260BB}" type="presOf" srcId="{98412806-31FA-449F-86BA-7FD639EE3F64}" destId="{6EA28CE3-53C3-44B0-BD78-78F7071FB802}" srcOrd="0" destOrd="0" presId="urn:microsoft.com/office/officeart/2008/layout/CaptionedPictures"/>
    <dgm:cxn modelId="{11E21CB4-49E7-4205-80A6-7BF4B93129E1}" type="presOf" srcId="{27CF67C2-2034-433C-8C0C-7F4EBBF53BEA}" destId="{0DB45F9D-64C6-40B4-998A-211FDF61018B}" srcOrd="0" destOrd="0" presId="urn:microsoft.com/office/officeart/2008/layout/CaptionedPictures"/>
    <dgm:cxn modelId="{4CC4FDB7-6343-44D2-9E18-DE396CD2F29C}" srcId="{F4BB27F4-3EBB-465A-8EDC-938707A33ED4}" destId="{637462A0-49F4-416B-9CBC-197754D769F9}" srcOrd="0" destOrd="0" parTransId="{B32767DD-E1FF-4BB5-AF7F-80FE5BC9196F}" sibTransId="{BD52F742-1DA8-4A2B-8F2E-743B505C4317}"/>
    <dgm:cxn modelId="{9043AFB9-C298-42BA-BD4B-037F08A89785}" type="presOf" srcId="{0538A69C-46E6-4042-A566-CA4C03C86BD5}" destId="{CE91DAA0-1A26-4CA3-80EA-CA63CBC99AA0}" srcOrd="0" destOrd="0" presId="urn:microsoft.com/office/officeart/2008/layout/CaptionedPictures"/>
    <dgm:cxn modelId="{09BE72C4-0B3D-492F-A863-0F9ADADF7F32}" srcId="{F4BB27F4-3EBB-465A-8EDC-938707A33ED4}" destId="{0538A69C-46E6-4042-A566-CA4C03C86BD5}" srcOrd="2" destOrd="0" parTransId="{E8BBC954-348B-4C63-9742-18BAF768D6E7}" sibTransId="{1C65E2C8-58A7-4922-B4F2-1512F778B038}"/>
    <dgm:cxn modelId="{F7A5B8DF-C40B-4BE8-B8F3-47793DA5641C}" type="presOf" srcId="{98B958ED-EEEB-45EF-9BCA-1B1E26B58938}" destId="{9A4CCA5B-2E60-4373-8AF3-63D20CCEB08C}" srcOrd="0" destOrd="0" presId="urn:microsoft.com/office/officeart/2008/layout/CaptionedPictures"/>
    <dgm:cxn modelId="{90ABBEF3-E3CA-4DFF-8269-56D3E2333702}" srcId="{F4BB27F4-3EBB-465A-8EDC-938707A33ED4}" destId="{A19FD9D4-A26B-486B-B5FE-D3E04E69F751}" srcOrd="1" destOrd="0" parTransId="{A9ECEEB5-3E83-406B-82EC-F96DF76164B2}" sibTransId="{D800466A-7535-4CE9-A0D5-E6B059D819B0}"/>
    <dgm:cxn modelId="{1387DD37-41FD-4353-BFA5-5B6DC467061D}" type="presParOf" srcId="{5BEF6423-217E-4660-8975-76DE7295CB62}" destId="{1AB09078-E729-4910-A8AF-3F50ACE07C55}" srcOrd="0" destOrd="0" presId="urn:microsoft.com/office/officeart/2008/layout/CaptionedPictures"/>
    <dgm:cxn modelId="{1B997A58-212C-45A5-B94E-EA06E256CEE1}" type="presParOf" srcId="{1AB09078-E729-4910-A8AF-3F50ACE07C55}" destId="{C586A5B0-5B6B-4C91-8686-4B7D6DD44090}" srcOrd="0" destOrd="0" presId="urn:microsoft.com/office/officeart/2008/layout/CaptionedPictures"/>
    <dgm:cxn modelId="{0BA992C0-4817-4776-9A10-8E469920BEFF}" type="presParOf" srcId="{1AB09078-E729-4910-A8AF-3F50ACE07C55}" destId="{208F891A-7317-4736-8A30-39036CF6AC7A}" srcOrd="1" destOrd="0" presId="urn:microsoft.com/office/officeart/2008/layout/CaptionedPictures"/>
    <dgm:cxn modelId="{B730C812-3903-4DDB-9693-811AE848E9B1}" type="presParOf" srcId="{1AB09078-E729-4910-A8AF-3F50ACE07C55}" destId="{66D0F7B7-08D3-44FA-9EDD-123F7EC5820F}" srcOrd="2" destOrd="0" presId="urn:microsoft.com/office/officeart/2008/layout/CaptionedPictures"/>
    <dgm:cxn modelId="{2CC18D5A-9F84-4E97-9EEE-603FD6F4CEBE}" type="presParOf" srcId="{66D0F7B7-08D3-44FA-9EDD-123F7EC5820F}" destId="{9A4CCA5B-2E60-4373-8AF3-63D20CCEB08C}" srcOrd="0" destOrd="0" presId="urn:microsoft.com/office/officeart/2008/layout/CaptionedPictures"/>
    <dgm:cxn modelId="{C5C6ED23-CA14-4D25-993B-582806A5D4CC}" type="presParOf" srcId="{66D0F7B7-08D3-44FA-9EDD-123F7EC5820F}" destId="{1130D468-883C-4AA0-B055-CA6429DDCB5F}" srcOrd="1" destOrd="0" presId="urn:microsoft.com/office/officeart/2008/layout/CaptionedPictures"/>
    <dgm:cxn modelId="{D2DD240B-93AF-4A10-B8DA-2F9189668C8D}" type="presParOf" srcId="{5BEF6423-217E-4660-8975-76DE7295CB62}" destId="{90FB11E1-F255-4EBE-9B0A-A71DFD47DD11}" srcOrd="1" destOrd="0" presId="urn:microsoft.com/office/officeart/2008/layout/CaptionedPictures"/>
    <dgm:cxn modelId="{43174CBD-89F9-446E-A667-D0A3A1BB2F38}" type="presParOf" srcId="{5BEF6423-217E-4660-8975-76DE7295CB62}" destId="{FDDB389B-D653-45D6-AE28-10EC0C5347FA}" srcOrd="2" destOrd="0" presId="urn:microsoft.com/office/officeart/2008/layout/CaptionedPictures"/>
    <dgm:cxn modelId="{2D9D1BE6-A216-4A35-8BEF-107A7D844848}" type="presParOf" srcId="{FDDB389B-D653-45D6-AE28-10EC0C5347FA}" destId="{69204841-82E2-4265-B4E7-C61CED6FB4EC}" srcOrd="0" destOrd="0" presId="urn:microsoft.com/office/officeart/2008/layout/CaptionedPictures"/>
    <dgm:cxn modelId="{FB503AA1-1E00-4FA8-AF60-2FCBF113C981}" type="presParOf" srcId="{FDDB389B-D653-45D6-AE28-10EC0C5347FA}" destId="{2409254F-8ED4-4FDB-B4E8-462053728DEB}" srcOrd="1" destOrd="0" presId="urn:microsoft.com/office/officeart/2008/layout/CaptionedPictures"/>
    <dgm:cxn modelId="{0D5D1EC7-4B37-4BE8-B052-7598C91AD9FA}" type="presParOf" srcId="{FDDB389B-D653-45D6-AE28-10EC0C5347FA}" destId="{6AB498AE-7D37-4FC9-A9EB-F16C68E1AA4D}" srcOrd="2" destOrd="0" presId="urn:microsoft.com/office/officeart/2008/layout/CaptionedPictures"/>
    <dgm:cxn modelId="{4C8BC8BA-CA71-40CA-8F98-7F82D6D0ACB8}" type="presParOf" srcId="{6AB498AE-7D37-4FC9-A9EB-F16C68E1AA4D}" destId="{0DB45F9D-64C6-40B4-998A-211FDF61018B}" srcOrd="0" destOrd="0" presId="urn:microsoft.com/office/officeart/2008/layout/CaptionedPictures"/>
    <dgm:cxn modelId="{5FD436CF-E7F0-43D7-A83A-A615FAD71997}" type="presParOf" srcId="{6AB498AE-7D37-4FC9-A9EB-F16C68E1AA4D}" destId="{8ACDA4C0-5F43-41B3-AEDB-BB4D58A4A297}" srcOrd="1" destOrd="0" presId="urn:microsoft.com/office/officeart/2008/layout/CaptionedPictures"/>
    <dgm:cxn modelId="{D01F52E9-946C-423C-9BC4-8B4E3CF42E44}" type="presParOf" srcId="{5BEF6423-217E-4660-8975-76DE7295CB62}" destId="{D55AA8A1-7F48-48C7-A6B8-1642F098F10A}" srcOrd="3" destOrd="0" presId="urn:microsoft.com/office/officeart/2008/layout/CaptionedPictures"/>
    <dgm:cxn modelId="{1520C204-1EF9-4BC7-9214-4A0D01CCAE36}" type="presParOf" srcId="{5BEF6423-217E-4660-8975-76DE7295CB62}" destId="{5BF69919-9A3C-4F6D-BAA8-0C1FD56FDA89}" srcOrd="4" destOrd="0" presId="urn:microsoft.com/office/officeart/2008/layout/CaptionedPictures"/>
    <dgm:cxn modelId="{A36F7052-875D-45BC-AA46-9269B662AD29}" type="presParOf" srcId="{5BF69919-9A3C-4F6D-BAA8-0C1FD56FDA89}" destId="{DF2D8541-335E-4BCB-9218-57DA22A74C17}" srcOrd="0" destOrd="0" presId="urn:microsoft.com/office/officeart/2008/layout/CaptionedPictures"/>
    <dgm:cxn modelId="{8F6B4B13-F33D-424F-AB75-E0CC328DC56F}" type="presParOf" srcId="{5BF69919-9A3C-4F6D-BAA8-0C1FD56FDA89}" destId="{F96B397B-F520-4449-A639-348F24A33749}" srcOrd="1" destOrd="0" presId="urn:microsoft.com/office/officeart/2008/layout/CaptionedPictures"/>
    <dgm:cxn modelId="{D4A7D133-3CC8-49F9-A5FD-F836B1D9BB5E}" type="presParOf" srcId="{5BF69919-9A3C-4F6D-BAA8-0C1FD56FDA89}" destId="{D44F3E30-7B59-4E6D-8896-73C66C68F194}" srcOrd="2" destOrd="0" presId="urn:microsoft.com/office/officeart/2008/layout/CaptionedPictures"/>
    <dgm:cxn modelId="{2CEA130D-2789-4280-87C4-20DA85C28480}" type="presParOf" srcId="{D44F3E30-7B59-4E6D-8896-73C66C68F194}" destId="{6EA28CE3-53C3-44B0-BD78-78F7071FB802}" srcOrd="0" destOrd="0" presId="urn:microsoft.com/office/officeart/2008/layout/CaptionedPictures"/>
    <dgm:cxn modelId="{8FDC95A1-3F16-469D-A23F-36BA60C2DB19}" type="presParOf" srcId="{D44F3E30-7B59-4E6D-8896-73C66C68F194}" destId="{CE91DAA0-1A26-4CA3-80EA-CA63CBC99AA0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F6BD79-AF21-489A-B75A-0E6A0C0C4E1D}" type="doc">
      <dgm:prSet loTypeId="urn:microsoft.com/office/officeart/2008/layout/CaptionedPictures" loCatId="picture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72026518-CBCB-42D7-AB70-29A58EDC840C}">
      <dgm:prSet phldrT="[Tekst]"/>
      <dgm:spPr/>
      <dgm:t>
        <a:bodyPr/>
        <a:lstStyle/>
        <a:p>
          <a:r>
            <a:rPr lang="pl-PL" dirty="0"/>
            <a:t>Opieńka Miodowa</a:t>
          </a:r>
        </a:p>
      </dgm:t>
    </dgm:pt>
    <dgm:pt modelId="{10065FF6-4ABF-46B1-90AF-73A95B67573F}" type="parTrans" cxnId="{C848D32C-E8A8-4B15-A390-B87060227A39}">
      <dgm:prSet/>
      <dgm:spPr/>
      <dgm:t>
        <a:bodyPr/>
        <a:lstStyle/>
        <a:p>
          <a:endParaRPr lang="pl-PL"/>
        </a:p>
      </dgm:t>
    </dgm:pt>
    <dgm:pt modelId="{39CA618B-58DD-4B09-8665-9AD3E7582879}" type="sibTrans" cxnId="{C848D32C-E8A8-4B15-A390-B87060227A39}">
      <dgm:prSet/>
      <dgm:spPr/>
      <dgm:t>
        <a:bodyPr/>
        <a:lstStyle/>
        <a:p>
          <a:endParaRPr lang="pl-PL"/>
        </a:p>
      </dgm:t>
    </dgm:pt>
    <dgm:pt modelId="{7276707F-4E00-439A-9887-730A484BDF3D}">
      <dgm:prSet phldrT="[Tekst]"/>
      <dgm:spPr/>
      <dgm:t>
        <a:bodyPr/>
        <a:lstStyle/>
        <a:p>
          <a:r>
            <a:rPr lang="pl-PL" dirty="0"/>
            <a:t>Rośnie zazwyczaj na Świerku</a:t>
          </a:r>
        </a:p>
      </dgm:t>
    </dgm:pt>
    <dgm:pt modelId="{A349FCE0-7DF2-4331-B03E-7B05CE9249A8}" type="parTrans" cxnId="{E3A0A958-76C0-4ACA-A3AB-C9E430F28F39}">
      <dgm:prSet/>
      <dgm:spPr/>
      <dgm:t>
        <a:bodyPr/>
        <a:lstStyle/>
        <a:p>
          <a:endParaRPr lang="pl-PL"/>
        </a:p>
      </dgm:t>
    </dgm:pt>
    <dgm:pt modelId="{555CEAA6-C939-4CDA-80D9-D2AA91516388}" type="sibTrans" cxnId="{E3A0A958-76C0-4ACA-A3AB-C9E430F28F39}">
      <dgm:prSet/>
      <dgm:spPr/>
      <dgm:t>
        <a:bodyPr/>
        <a:lstStyle/>
        <a:p>
          <a:endParaRPr lang="pl-PL"/>
        </a:p>
      </dgm:t>
    </dgm:pt>
    <dgm:pt modelId="{C550BC5A-7F26-49CA-9B23-91DE65499FCC}">
      <dgm:prSet phldrT="[Tekst]"/>
      <dgm:spPr/>
      <dgm:t>
        <a:bodyPr/>
        <a:lstStyle/>
        <a:p>
          <a:r>
            <a:rPr lang="pl-PL" dirty="0" err="1"/>
            <a:t>Piestrakl</a:t>
          </a:r>
          <a:r>
            <a:rPr lang="pl-PL" dirty="0"/>
            <a:t> Jadalny</a:t>
          </a:r>
        </a:p>
      </dgm:t>
    </dgm:pt>
    <dgm:pt modelId="{C3F255F3-578A-4980-BA22-193A197D87A1}" type="parTrans" cxnId="{F2311EE5-4A2D-4547-8A31-C9E9386DD351}">
      <dgm:prSet/>
      <dgm:spPr/>
      <dgm:t>
        <a:bodyPr/>
        <a:lstStyle/>
        <a:p>
          <a:endParaRPr lang="pl-PL"/>
        </a:p>
      </dgm:t>
    </dgm:pt>
    <dgm:pt modelId="{CDB99E92-F1C7-4F30-BF69-741EC50E7D12}" type="sibTrans" cxnId="{F2311EE5-4A2D-4547-8A31-C9E9386DD351}">
      <dgm:prSet/>
      <dgm:spPr/>
      <dgm:t>
        <a:bodyPr/>
        <a:lstStyle/>
        <a:p>
          <a:endParaRPr lang="pl-PL"/>
        </a:p>
      </dgm:t>
    </dgm:pt>
    <dgm:pt modelId="{747EE1BB-E8D3-4EB8-9343-628DF9C195FE}">
      <dgm:prSet phldrT="[Tekst]"/>
      <dgm:spPr/>
      <dgm:t>
        <a:bodyPr/>
        <a:lstStyle/>
        <a:p>
          <a:r>
            <a:rPr lang="pl-PL" dirty="0"/>
            <a:t>Rosną pod ziemią</a:t>
          </a:r>
        </a:p>
      </dgm:t>
    </dgm:pt>
    <dgm:pt modelId="{50E616F2-E173-40B6-A9E9-B19012485CBF}" type="parTrans" cxnId="{8D3DC778-4867-4C22-8A8A-BAB31BDAA57B}">
      <dgm:prSet/>
      <dgm:spPr/>
      <dgm:t>
        <a:bodyPr/>
        <a:lstStyle/>
        <a:p>
          <a:endParaRPr lang="pl-PL"/>
        </a:p>
      </dgm:t>
    </dgm:pt>
    <dgm:pt modelId="{EF360CF2-19FF-4B72-A2F8-B5467F8884A9}" type="sibTrans" cxnId="{8D3DC778-4867-4C22-8A8A-BAB31BDAA57B}">
      <dgm:prSet/>
      <dgm:spPr/>
      <dgm:t>
        <a:bodyPr/>
        <a:lstStyle/>
        <a:p>
          <a:endParaRPr lang="pl-PL"/>
        </a:p>
      </dgm:t>
    </dgm:pt>
    <dgm:pt modelId="{EFD25117-C66C-4FA1-AEBC-F55080D6C5A2}">
      <dgm:prSet phldrT="[Tekst]"/>
      <dgm:spPr/>
      <dgm:t>
        <a:bodyPr/>
        <a:lstStyle/>
        <a:p>
          <a:r>
            <a:rPr lang="pl-PL" dirty="0"/>
            <a:t>Pieczarka Leśna</a:t>
          </a:r>
        </a:p>
      </dgm:t>
    </dgm:pt>
    <dgm:pt modelId="{213E8176-C685-4CE1-8346-EFFD76526292}" type="parTrans" cxnId="{35B6B3E0-F77B-4B7A-A323-7B1AD98D70C2}">
      <dgm:prSet/>
      <dgm:spPr/>
      <dgm:t>
        <a:bodyPr/>
        <a:lstStyle/>
        <a:p>
          <a:endParaRPr lang="pl-PL"/>
        </a:p>
      </dgm:t>
    </dgm:pt>
    <dgm:pt modelId="{C82330F4-58CE-4BA7-81D4-1DB53D9F81E4}" type="sibTrans" cxnId="{35B6B3E0-F77B-4B7A-A323-7B1AD98D70C2}">
      <dgm:prSet/>
      <dgm:spPr/>
      <dgm:t>
        <a:bodyPr/>
        <a:lstStyle/>
        <a:p>
          <a:endParaRPr lang="pl-PL"/>
        </a:p>
      </dgm:t>
    </dgm:pt>
    <dgm:pt modelId="{1643E7DD-ACB4-4B41-99E0-F4982B150FCA}">
      <dgm:prSet phldrT="[Tekst]"/>
      <dgm:spPr/>
      <dgm:t>
        <a:bodyPr/>
        <a:lstStyle/>
        <a:p>
          <a:r>
            <a:rPr lang="pl-PL" dirty="0"/>
            <a:t>Rośnie zazwyczaj w lasach iglastych i mieszanych</a:t>
          </a:r>
        </a:p>
      </dgm:t>
    </dgm:pt>
    <dgm:pt modelId="{4D3190B1-0DF8-44DB-85E8-DCC3253C2597}" type="parTrans" cxnId="{7F90A8F5-5127-4592-BF1A-8FAA836B228D}">
      <dgm:prSet/>
      <dgm:spPr/>
      <dgm:t>
        <a:bodyPr/>
        <a:lstStyle/>
        <a:p>
          <a:endParaRPr lang="pl-PL"/>
        </a:p>
      </dgm:t>
    </dgm:pt>
    <dgm:pt modelId="{BDC5C422-F789-4F83-A291-E792295D2AE8}" type="sibTrans" cxnId="{7F90A8F5-5127-4592-BF1A-8FAA836B228D}">
      <dgm:prSet/>
      <dgm:spPr/>
      <dgm:t>
        <a:bodyPr/>
        <a:lstStyle/>
        <a:p>
          <a:endParaRPr lang="pl-PL"/>
        </a:p>
      </dgm:t>
    </dgm:pt>
    <dgm:pt modelId="{C0F7CC45-4BB1-45BB-8FA8-DF0ACEC0C0BE}" type="pres">
      <dgm:prSet presAssocID="{E3F6BD79-AF21-489A-B75A-0E6A0C0C4E1D}" presName="Name0" presStyleCnt="0">
        <dgm:presLayoutVars>
          <dgm:chMax/>
          <dgm:chPref/>
          <dgm:dir/>
        </dgm:presLayoutVars>
      </dgm:prSet>
      <dgm:spPr/>
    </dgm:pt>
    <dgm:pt modelId="{42065878-633B-434C-9C33-9FD31C27D8F3}" type="pres">
      <dgm:prSet presAssocID="{72026518-CBCB-42D7-AB70-29A58EDC840C}" presName="composite" presStyleCnt="0">
        <dgm:presLayoutVars>
          <dgm:chMax val="1"/>
          <dgm:chPref val="1"/>
        </dgm:presLayoutVars>
      </dgm:prSet>
      <dgm:spPr/>
    </dgm:pt>
    <dgm:pt modelId="{39C3F03D-44ED-4344-A819-ED99CF07A121}" type="pres">
      <dgm:prSet presAssocID="{72026518-CBCB-42D7-AB70-29A58EDC840C}" presName="Accent" presStyleLbl="trAlignAcc1" presStyleIdx="0" presStyleCnt="3">
        <dgm:presLayoutVars>
          <dgm:chMax val="0"/>
          <dgm:chPref val="0"/>
        </dgm:presLayoutVars>
      </dgm:prSet>
      <dgm:spPr/>
    </dgm:pt>
    <dgm:pt modelId="{7063D55A-B162-4AED-89D6-EC6EBDBA6BCA}" type="pres">
      <dgm:prSet presAssocID="{72026518-CBCB-42D7-AB70-29A58EDC840C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B4A6B34-FC74-4FFE-B2F9-33016EC18A02}" type="pres">
      <dgm:prSet presAssocID="{72026518-CBCB-42D7-AB70-29A58EDC840C}" presName="ChildComposite" presStyleCnt="0"/>
      <dgm:spPr/>
    </dgm:pt>
    <dgm:pt modelId="{3CFB9F25-B38B-4A9A-8C84-F364BFC0C150}" type="pres">
      <dgm:prSet presAssocID="{72026518-CBCB-42D7-AB70-29A58EDC840C}" presName="Child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9F9061D-F010-41BB-9B58-79533C548B3D}" type="pres">
      <dgm:prSet presAssocID="{72026518-CBCB-42D7-AB70-29A58EDC840C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24A27845-8B9A-4EAA-919B-6B526761F80E}" type="pres">
      <dgm:prSet presAssocID="{39CA618B-58DD-4B09-8665-9AD3E7582879}" presName="sibTrans" presStyleCnt="0"/>
      <dgm:spPr/>
    </dgm:pt>
    <dgm:pt modelId="{18597638-3041-4F10-8C4E-0BB439529BA4}" type="pres">
      <dgm:prSet presAssocID="{C550BC5A-7F26-49CA-9B23-91DE65499FCC}" presName="composite" presStyleCnt="0">
        <dgm:presLayoutVars>
          <dgm:chMax val="1"/>
          <dgm:chPref val="1"/>
        </dgm:presLayoutVars>
      </dgm:prSet>
      <dgm:spPr/>
    </dgm:pt>
    <dgm:pt modelId="{80811168-4197-43F7-99DB-7F64B94DDC4F}" type="pres">
      <dgm:prSet presAssocID="{C550BC5A-7F26-49CA-9B23-91DE65499FCC}" presName="Accent" presStyleLbl="trAlignAcc1" presStyleIdx="1" presStyleCnt="3">
        <dgm:presLayoutVars>
          <dgm:chMax val="0"/>
          <dgm:chPref val="0"/>
        </dgm:presLayoutVars>
      </dgm:prSet>
      <dgm:spPr/>
    </dgm:pt>
    <dgm:pt modelId="{A8E37935-AD48-48CA-8D6B-2BDB33765073}" type="pres">
      <dgm:prSet presAssocID="{C550BC5A-7F26-49CA-9B23-91DE65499FCC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38D75BDA-B426-4BB5-9A76-06285B51AB95}" type="pres">
      <dgm:prSet presAssocID="{C550BC5A-7F26-49CA-9B23-91DE65499FCC}" presName="ChildComposite" presStyleCnt="0"/>
      <dgm:spPr/>
    </dgm:pt>
    <dgm:pt modelId="{EB3F20B7-F463-4067-8061-542DAA8B39D2}" type="pres">
      <dgm:prSet presAssocID="{C550BC5A-7F26-49CA-9B23-91DE65499FCC}" presName="Child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D8260C3-6A36-4663-A792-02A4029D8B6B}" type="pres">
      <dgm:prSet presAssocID="{C550BC5A-7F26-49CA-9B23-91DE65499FCC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C8CBA399-5B4C-4791-814D-19AFEB232A54}" type="pres">
      <dgm:prSet presAssocID="{CDB99E92-F1C7-4F30-BF69-741EC50E7D12}" presName="sibTrans" presStyleCnt="0"/>
      <dgm:spPr/>
    </dgm:pt>
    <dgm:pt modelId="{6811E9D7-8E23-4AE4-89E1-61CED13BEB0C}" type="pres">
      <dgm:prSet presAssocID="{EFD25117-C66C-4FA1-AEBC-F55080D6C5A2}" presName="composite" presStyleCnt="0">
        <dgm:presLayoutVars>
          <dgm:chMax val="1"/>
          <dgm:chPref val="1"/>
        </dgm:presLayoutVars>
      </dgm:prSet>
      <dgm:spPr/>
    </dgm:pt>
    <dgm:pt modelId="{1F3C55C2-1ECB-4E0C-8E78-A9BD5ED22B5B}" type="pres">
      <dgm:prSet presAssocID="{EFD25117-C66C-4FA1-AEBC-F55080D6C5A2}" presName="Accent" presStyleLbl="trAlignAcc1" presStyleIdx="2" presStyleCnt="3">
        <dgm:presLayoutVars>
          <dgm:chMax val="0"/>
          <dgm:chPref val="0"/>
        </dgm:presLayoutVars>
      </dgm:prSet>
      <dgm:spPr/>
    </dgm:pt>
    <dgm:pt modelId="{3593F563-5411-41F6-9B1A-F8E34B42CDEE}" type="pres">
      <dgm:prSet presAssocID="{EFD25117-C66C-4FA1-AEBC-F55080D6C5A2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106F208F-DA25-4849-A565-2A7F90954BAA}" type="pres">
      <dgm:prSet presAssocID="{EFD25117-C66C-4FA1-AEBC-F55080D6C5A2}" presName="ChildComposite" presStyleCnt="0"/>
      <dgm:spPr/>
    </dgm:pt>
    <dgm:pt modelId="{F70406F7-AC0B-4ACF-9374-779CAE37092A}" type="pres">
      <dgm:prSet presAssocID="{EFD25117-C66C-4FA1-AEBC-F55080D6C5A2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010D23E-4A4D-44F9-8697-496F5966EE01}" type="pres">
      <dgm:prSet presAssocID="{EFD25117-C66C-4FA1-AEBC-F55080D6C5A2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F4FD1105-F5CF-4FFC-8074-F32069144054}" type="presOf" srcId="{C550BC5A-7F26-49CA-9B23-91DE65499FCC}" destId="{ED8260C3-6A36-4663-A792-02A4029D8B6B}" srcOrd="0" destOrd="0" presId="urn:microsoft.com/office/officeart/2008/layout/CaptionedPictures"/>
    <dgm:cxn modelId="{A6BB0A08-6EE4-48F1-938D-735D30C2E086}" type="presOf" srcId="{72026518-CBCB-42D7-AB70-29A58EDC840C}" destId="{69F9061D-F010-41BB-9B58-79533C548B3D}" srcOrd="0" destOrd="0" presId="urn:microsoft.com/office/officeart/2008/layout/CaptionedPictures"/>
    <dgm:cxn modelId="{71134527-D103-41D1-85A1-79C5A29C7108}" type="presOf" srcId="{7276707F-4E00-439A-9887-730A484BDF3D}" destId="{3CFB9F25-B38B-4A9A-8C84-F364BFC0C150}" srcOrd="0" destOrd="0" presId="urn:microsoft.com/office/officeart/2008/layout/CaptionedPictures"/>
    <dgm:cxn modelId="{C848D32C-E8A8-4B15-A390-B87060227A39}" srcId="{E3F6BD79-AF21-489A-B75A-0E6A0C0C4E1D}" destId="{72026518-CBCB-42D7-AB70-29A58EDC840C}" srcOrd="0" destOrd="0" parTransId="{10065FF6-4ABF-46B1-90AF-73A95B67573F}" sibTransId="{39CA618B-58DD-4B09-8665-9AD3E7582879}"/>
    <dgm:cxn modelId="{6C4FE15F-FF29-4C9D-B9F3-C8C7D2625FB6}" type="presOf" srcId="{747EE1BB-E8D3-4EB8-9343-628DF9C195FE}" destId="{EB3F20B7-F463-4067-8061-542DAA8B39D2}" srcOrd="0" destOrd="0" presId="urn:microsoft.com/office/officeart/2008/layout/CaptionedPictures"/>
    <dgm:cxn modelId="{E3A0A958-76C0-4ACA-A3AB-C9E430F28F39}" srcId="{72026518-CBCB-42D7-AB70-29A58EDC840C}" destId="{7276707F-4E00-439A-9887-730A484BDF3D}" srcOrd="0" destOrd="0" parTransId="{A349FCE0-7DF2-4331-B03E-7B05CE9249A8}" sibTransId="{555CEAA6-C939-4CDA-80D9-D2AA91516388}"/>
    <dgm:cxn modelId="{8D3DC778-4867-4C22-8A8A-BAB31BDAA57B}" srcId="{C550BC5A-7F26-49CA-9B23-91DE65499FCC}" destId="{747EE1BB-E8D3-4EB8-9343-628DF9C195FE}" srcOrd="0" destOrd="0" parTransId="{50E616F2-E173-40B6-A9E9-B19012485CBF}" sibTransId="{EF360CF2-19FF-4B72-A2F8-B5467F8884A9}"/>
    <dgm:cxn modelId="{CBB9F398-9FDE-4F43-B1D3-488EB0B5B0BD}" type="presOf" srcId="{EFD25117-C66C-4FA1-AEBC-F55080D6C5A2}" destId="{F010D23E-4A4D-44F9-8697-496F5966EE01}" srcOrd="0" destOrd="0" presId="urn:microsoft.com/office/officeart/2008/layout/CaptionedPictures"/>
    <dgm:cxn modelId="{D66275C4-9777-4E1F-9BFA-5D7E3ED17989}" type="presOf" srcId="{1643E7DD-ACB4-4B41-99E0-F4982B150FCA}" destId="{F70406F7-AC0B-4ACF-9374-779CAE37092A}" srcOrd="0" destOrd="0" presId="urn:microsoft.com/office/officeart/2008/layout/CaptionedPictures"/>
    <dgm:cxn modelId="{35B6B3E0-F77B-4B7A-A323-7B1AD98D70C2}" srcId="{E3F6BD79-AF21-489A-B75A-0E6A0C0C4E1D}" destId="{EFD25117-C66C-4FA1-AEBC-F55080D6C5A2}" srcOrd="2" destOrd="0" parTransId="{213E8176-C685-4CE1-8346-EFFD76526292}" sibTransId="{C82330F4-58CE-4BA7-81D4-1DB53D9F81E4}"/>
    <dgm:cxn modelId="{310F5DE1-348F-4979-BA03-7665E2F65383}" type="presOf" srcId="{E3F6BD79-AF21-489A-B75A-0E6A0C0C4E1D}" destId="{C0F7CC45-4BB1-45BB-8FA8-DF0ACEC0C0BE}" srcOrd="0" destOrd="0" presId="urn:microsoft.com/office/officeart/2008/layout/CaptionedPictures"/>
    <dgm:cxn modelId="{F2311EE5-4A2D-4547-8A31-C9E9386DD351}" srcId="{E3F6BD79-AF21-489A-B75A-0E6A0C0C4E1D}" destId="{C550BC5A-7F26-49CA-9B23-91DE65499FCC}" srcOrd="1" destOrd="0" parTransId="{C3F255F3-578A-4980-BA22-193A197D87A1}" sibTransId="{CDB99E92-F1C7-4F30-BF69-741EC50E7D12}"/>
    <dgm:cxn modelId="{7F90A8F5-5127-4592-BF1A-8FAA836B228D}" srcId="{EFD25117-C66C-4FA1-AEBC-F55080D6C5A2}" destId="{1643E7DD-ACB4-4B41-99E0-F4982B150FCA}" srcOrd="0" destOrd="0" parTransId="{4D3190B1-0DF8-44DB-85E8-DCC3253C2597}" sibTransId="{BDC5C422-F789-4F83-A291-E792295D2AE8}"/>
    <dgm:cxn modelId="{0EA39AD0-B503-47E3-BAEE-37F84C79E6B6}" type="presParOf" srcId="{C0F7CC45-4BB1-45BB-8FA8-DF0ACEC0C0BE}" destId="{42065878-633B-434C-9C33-9FD31C27D8F3}" srcOrd="0" destOrd="0" presId="urn:microsoft.com/office/officeart/2008/layout/CaptionedPictures"/>
    <dgm:cxn modelId="{8D5B281B-780F-40A3-917D-52AB2C80F9D1}" type="presParOf" srcId="{42065878-633B-434C-9C33-9FD31C27D8F3}" destId="{39C3F03D-44ED-4344-A819-ED99CF07A121}" srcOrd="0" destOrd="0" presId="urn:microsoft.com/office/officeart/2008/layout/CaptionedPictures"/>
    <dgm:cxn modelId="{F41310A5-F9FD-486E-A3EC-649599989CFD}" type="presParOf" srcId="{42065878-633B-434C-9C33-9FD31C27D8F3}" destId="{7063D55A-B162-4AED-89D6-EC6EBDBA6BCA}" srcOrd="1" destOrd="0" presId="urn:microsoft.com/office/officeart/2008/layout/CaptionedPictures"/>
    <dgm:cxn modelId="{45BE4647-401B-4747-A43A-7BD2C25CFDAF}" type="presParOf" srcId="{42065878-633B-434C-9C33-9FD31C27D8F3}" destId="{8B4A6B34-FC74-4FFE-B2F9-33016EC18A02}" srcOrd="2" destOrd="0" presId="urn:microsoft.com/office/officeart/2008/layout/CaptionedPictures"/>
    <dgm:cxn modelId="{B6D72E94-6534-42C3-AADC-E2B4832F5449}" type="presParOf" srcId="{8B4A6B34-FC74-4FFE-B2F9-33016EC18A02}" destId="{3CFB9F25-B38B-4A9A-8C84-F364BFC0C150}" srcOrd="0" destOrd="0" presId="urn:microsoft.com/office/officeart/2008/layout/CaptionedPictures"/>
    <dgm:cxn modelId="{7C0AD9F5-2902-4120-9F7C-605320243608}" type="presParOf" srcId="{8B4A6B34-FC74-4FFE-B2F9-33016EC18A02}" destId="{69F9061D-F010-41BB-9B58-79533C548B3D}" srcOrd="1" destOrd="0" presId="urn:microsoft.com/office/officeart/2008/layout/CaptionedPictures"/>
    <dgm:cxn modelId="{51D0D754-2F65-445D-B6F6-ACCB597745E1}" type="presParOf" srcId="{C0F7CC45-4BB1-45BB-8FA8-DF0ACEC0C0BE}" destId="{24A27845-8B9A-4EAA-919B-6B526761F80E}" srcOrd="1" destOrd="0" presId="urn:microsoft.com/office/officeart/2008/layout/CaptionedPictures"/>
    <dgm:cxn modelId="{907B26F7-0584-41A8-A206-113C87108B7B}" type="presParOf" srcId="{C0F7CC45-4BB1-45BB-8FA8-DF0ACEC0C0BE}" destId="{18597638-3041-4F10-8C4E-0BB439529BA4}" srcOrd="2" destOrd="0" presId="urn:microsoft.com/office/officeart/2008/layout/CaptionedPictures"/>
    <dgm:cxn modelId="{42E7F171-77A4-422B-B957-3AC7235A3521}" type="presParOf" srcId="{18597638-3041-4F10-8C4E-0BB439529BA4}" destId="{80811168-4197-43F7-99DB-7F64B94DDC4F}" srcOrd="0" destOrd="0" presId="urn:microsoft.com/office/officeart/2008/layout/CaptionedPictures"/>
    <dgm:cxn modelId="{D7BEE1C0-060F-4EA8-93CE-430A81C2FDA2}" type="presParOf" srcId="{18597638-3041-4F10-8C4E-0BB439529BA4}" destId="{A8E37935-AD48-48CA-8D6B-2BDB33765073}" srcOrd="1" destOrd="0" presId="urn:microsoft.com/office/officeart/2008/layout/CaptionedPictures"/>
    <dgm:cxn modelId="{E921124E-A9F6-44E5-89E0-708776ABCE65}" type="presParOf" srcId="{18597638-3041-4F10-8C4E-0BB439529BA4}" destId="{38D75BDA-B426-4BB5-9A76-06285B51AB95}" srcOrd="2" destOrd="0" presId="urn:microsoft.com/office/officeart/2008/layout/CaptionedPictures"/>
    <dgm:cxn modelId="{F0C2EAB3-3FE1-4932-8E6B-B1A1179D7D3C}" type="presParOf" srcId="{38D75BDA-B426-4BB5-9A76-06285B51AB95}" destId="{EB3F20B7-F463-4067-8061-542DAA8B39D2}" srcOrd="0" destOrd="0" presId="urn:microsoft.com/office/officeart/2008/layout/CaptionedPictures"/>
    <dgm:cxn modelId="{C48F4D9C-7F3E-4526-A756-AECE9D6C71A3}" type="presParOf" srcId="{38D75BDA-B426-4BB5-9A76-06285B51AB95}" destId="{ED8260C3-6A36-4663-A792-02A4029D8B6B}" srcOrd="1" destOrd="0" presId="urn:microsoft.com/office/officeart/2008/layout/CaptionedPictures"/>
    <dgm:cxn modelId="{A7FECC5D-E2BB-40DB-9B51-D28BC0443879}" type="presParOf" srcId="{C0F7CC45-4BB1-45BB-8FA8-DF0ACEC0C0BE}" destId="{C8CBA399-5B4C-4791-814D-19AFEB232A54}" srcOrd="3" destOrd="0" presId="urn:microsoft.com/office/officeart/2008/layout/CaptionedPictures"/>
    <dgm:cxn modelId="{A8BA37A7-3B41-4FC8-8928-F8B210ED0E94}" type="presParOf" srcId="{C0F7CC45-4BB1-45BB-8FA8-DF0ACEC0C0BE}" destId="{6811E9D7-8E23-4AE4-89E1-61CED13BEB0C}" srcOrd="4" destOrd="0" presId="urn:microsoft.com/office/officeart/2008/layout/CaptionedPictures"/>
    <dgm:cxn modelId="{52B87B8B-6B83-4C5A-81EA-9FB764CF51BA}" type="presParOf" srcId="{6811E9D7-8E23-4AE4-89E1-61CED13BEB0C}" destId="{1F3C55C2-1ECB-4E0C-8E78-A9BD5ED22B5B}" srcOrd="0" destOrd="0" presId="urn:microsoft.com/office/officeart/2008/layout/CaptionedPictures"/>
    <dgm:cxn modelId="{46301F36-48A7-47B0-8A74-4464991DE988}" type="presParOf" srcId="{6811E9D7-8E23-4AE4-89E1-61CED13BEB0C}" destId="{3593F563-5411-41F6-9B1A-F8E34B42CDEE}" srcOrd="1" destOrd="0" presId="urn:microsoft.com/office/officeart/2008/layout/CaptionedPictures"/>
    <dgm:cxn modelId="{2C48A598-8FF1-4638-B369-A50D059133A9}" type="presParOf" srcId="{6811E9D7-8E23-4AE4-89E1-61CED13BEB0C}" destId="{106F208F-DA25-4849-A565-2A7F90954BAA}" srcOrd="2" destOrd="0" presId="urn:microsoft.com/office/officeart/2008/layout/CaptionedPictures"/>
    <dgm:cxn modelId="{484121B2-BCA7-47D1-A643-5BF52AF3EC5F}" type="presParOf" srcId="{106F208F-DA25-4849-A565-2A7F90954BAA}" destId="{F70406F7-AC0B-4ACF-9374-779CAE37092A}" srcOrd="0" destOrd="0" presId="urn:microsoft.com/office/officeart/2008/layout/CaptionedPictures"/>
    <dgm:cxn modelId="{1DCEBD5A-612D-43E3-AB74-CF87B342F087}" type="presParOf" srcId="{106F208F-DA25-4849-A565-2A7F90954BAA}" destId="{F010D23E-4A4D-44F9-8697-496F5966EE0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0C5D7D-C779-4D9F-BB09-DC61AE20AD2E}" type="doc">
      <dgm:prSet loTypeId="urn:microsoft.com/office/officeart/2008/layout/TitlePictureLineup" loCatId="picture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4843B455-675F-4989-A5C8-F370F813D4B1}">
      <dgm:prSet phldrT="[Tekst]"/>
      <dgm:spPr/>
      <dgm:t>
        <a:bodyPr/>
        <a:lstStyle/>
        <a:p>
          <a:r>
            <a:rPr lang="pl-PL" dirty="0"/>
            <a:t>Mylony z Czubajką Kanią</a:t>
          </a:r>
        </a:p>
      </dgm:t>
    </dgm:pt>
    <dgm:pt modelId="{299E4EF4-7A41-4A45-9D80-C4753BDD4603}" type="parTrans" cxnId="{47306F99-5E36-475C-A817-2B97637AAC9F}">
      <dgm:prSet/>
      <dgm:spPr/>
      <dgm:t>
        <a:bodyPr/>
        <a:lstStyle/>
        <a:p>
          <a:endParaRPr lang="pl-PL"/>
        </a:p>
      </dgm:t>
    </dgm:pt>
    <dgm:pt modelId="{26A67508-00F1-4772-85D4-77C3296CAA2C}" type="sibTrans" cxnId="{47306F99-5E36-475C-A817-2B97637AAC9F}">
      <dgm:prSet/>
      <dgm:spPr/>
      <dgm:t>
        <a:bodyPr/>
        <a:lstStyle/>
        <a:p>
          <a:endParaRPr lang="pl-PL"/>
        </a:p>
      </dgm:t>
    </dgm:pt>
    <dgm:pt modelId="{141E27A0-8EAF-4289-B169-D3C732B05BC6}">
      <dgm:prSet phldrT="[Tekst]"/>
      <dgm:spPr/>
      <dgm:t>
        <a:bodyPr/>
        <a:lstStyle/>
        <a:p>
          <a:r>
            <a:rPr lang="pl-PL" dirty="0"/>
            <a:t>Muchomor Sromotnikowy</a:t>
          </a:r>
        </a:p>
      </dgm:t>
    </dgm:pt>
    <dgm:pt modelId="{98C7B124-D2B6-4BA5-8956-FAE0FBAD2860}" type="parTrans" cxnId="{A9DF7A8D-75DE-4AC6-97FB-09C58C0F7CE1}">
      <dgm:prSet/>
      <dgm:spPr/>
      <dgm:t>
        <a:bodyPr/>
        <a:lstStyle/>
        <a:p>
          <a:endParaRPr lang="pl-PL"/>
        </a:p>
      </dgm:t>
    </dgm:pt>
    <dgm:pt modelId="{33CB3347-47FD-4014-AB5C-6DF76EBA1D01}" type="sibTrans" cxnId="{A9DF7A8D-75DE-4AC6-97FB-09C58C0F7CE1}">
      <dgm:prSet/>
      <dgm:spPr/>
      <dgm:t>
        <a:bodyPr/>
        <a:lstStyle/>
        <a:p>
          <a:endParaRPr lang="pl-PL"/>
        </a:p>
      </dgm:t>
    </dgm:pt>
    <dgm:pt modelId="{2B0A22ED-E568-40D4-A308-87F0D400C317}">
      <dgm:prSet phldrT="[Tekst]"/>
      <dgm:spPr/>
      <dgm:t>
        <a:bodyPr/>
        <a:lstStyle/>
        <a:p>
          <a:r>
            <a:rPr lang="pl-PL" dirty="0"/>
            <a:t>Ma on specyficzny czerwony kolor łatwo go odróżnić</a:t>
          </a:r>
        </a:p>
      </dgm:t>
    </dgm:pt>
    <dgm:pt modelId="{5EA1E260-5662-4A13-B8C6-3E95C68401C8}" type="parTrans" cxnId="{87C8B5B5-E663-4B3D-83BF-ECFA25D3A2C7}">
      <dgm:prSet/>
      <dgm:spPr/>
      <dgm:t>
        <a:bodyPr/>
        <a:lstStyle/>
        <a:p>
          <a:endParaRPr lang="pl-PL"/>
        </a:p>
      </dgm:t>
    </dgm:pt>
    <dgm:pt modelId="{5A190855-60AE-4346-A4AA-8EC9D15DD2D0}" type="sibTrans" cxnId="{87C8B5B5-E663-4B3D-83BF-ECFA25D3A2C7}">
      <dgm:prSet/>
      <dgm:spPr/>
      <dgm:t>
        <a:bodyPr/>
        <a:lstStyle/>
        <a:p>
          <a:endParaRPr lang="pl-PL"/>
        </a:p>
      </dgm:t>
    </dgm:pt>
    <dgm:pt modelId="{A678C15A-7C59-4D02-A9FE-CE0604A4176D}">
      <dgm:prSet phldrT="[Tekst]"/>
      <dgm:spPr/>
      <dgm:t>
        <a:bodyPr/>
        <a:lstStyle/>
        <a:p>
          <a:r>
            <a:rPr lang="pl-PL" dirty="0"/>
            <a:t>Muchomor Czerwony</a:t>
          </a:r>
        </a:p>
      </dgm:t>
    </dgm:pt>
    <dgm:pt modelId="{354D391F-5CD9-4B46-BF95-DCCCEACE2253}" type="parTrans" cxnId="{EE85C04E-0DBC-4375-8665-B389D7EB5CFE}">
      <dgm:prSet/>
      <dgm:spPr/>
      <dgm:t>
        <a:bodyPr/>
        <a:lstStyle/>
        <a:p>
          <a:endParaRPr lang="pl-PL"/>
        </a:p>
      </dgm:t>
    </dgm:pt>
    <dgm:pt modelId="{201D0918-1026-4883-A270-A758D2E0535F}" type="sibTrans" cxnId="{EE85C04E-0DBC-4375-8665-B389D7EB5CFE}">
      <dgm:prSet/>
      <dgm:spPr/>
      <dgm:t>
        <a:bodyPr/>
        <a:lstStyle/>
        <a:p>
          <a:endParaRPr lang="pl-PL"/>
        </a:p>
      </dgm:t>
    </dgm:pt>
    <dgm:pt modelId="{F7C0E4EA-605A-463E-900E-12E2E75AE117}">
      <dgm:prSet phldrT="[Tekst]"/>
      <dgm:spPr/>
      <dgm:t>
        <a:bodyPr/>
        <a:lstStyle/>
        <a:p>
          <a:r>
            <a:rPr lang="pl-PL" dirty="0"/>
            <a:t>Rzadko jest mylona z innymi  grzybami</a:t>
          </a:r>
        </a:p>
      </dgm:t>
    </dgm:pt>
    <dgm:pt modelId="{381FE3DA-D7F6-4B1A-8376-32019F2EF3FA}" type="parTrans" cxnId="{41253ED3-7BA7-4122-B58B-EAF971D33DEE}">
      <dgm:prSet/>
      <dgm:spPr/>
      <dgm:t>
        <a:bodyPr/>
        <a:lstStyle/>
        <a:p>
          <a:endParaRPr lang="pl-PL"/>
        </a:p>
      </dgm:t>
    </dgm:pt>
    <dgm:pt modelId="{0106D878-24EF-441C-B492-BE4084272E9B}" type="sibTrans" cxnId="{41253ED3-7BA7-4122-B58B-EAF971D33DEE}">
      <dgm:prSet/>
      <dgm:spPr/>
      <dgm:t>
        <a:bodyPr/>
        <a:lstStyle/>
        <a:p>
          <a:endParaRPr lang="pl-PL"/>
        </a:p>
      </dgm:t>
    </dgm:pt>
    <dgm:pt modelId="{E541862C-0471-4F7C-9F42-0DE68A35D084}">
      <dgm:prSet phldrT="[Tekst]"/>
      <dgm:spPr/>
      <dgm:t>
        <a:bodyPr/>
        <a:lstStyle/>
        <a:p>
          <a:r>
            <a:rPr lang="pl-PL" dirty="0"/>
            <a:t>Gąska Bukowa</a:t>
          </a:r>
        </a:p>
      </dgm:t>
    </dgm:pt>
    <dgm:pt modelId="{EF23483E-B2BE-437F-8261-4FA7FE6DE11D}" type="parTrans" cxnId="{EF264BF5-DF46-49BD-BBC9-9C183587493E}">
      <dgm:prSet/>
      <dgm:spPr/>
      <dgm:t>
        <a:bodyPr/>
        <a:lstStyle/>
        <a:p>
          <a:endParaRPr lang="pl-PL"/>
        </a:p>
      </dgm:t>
    </dgm:pt>
    <dgm:pt modelId="{B2495E22-A00B-40A1-8601-095D8C9A2C5E}" type="sibTrans" cxnId="{EF264BF5-DF46-49BD-BBC9-9C183587493E}">
      <dgm:prSet/>
      <dgm:spPr/>
      <dgm:t>
        <a:bodyPr/>
        <a:lstStyle/>
        <a:p>
          <a:endParaRPr lang="pl-PL"/>
        </a:p>
      </dgm:t>
    </dgm:pt>
    <dgm:pt modelId="{7F63CDB1-4CA5-4380-A023-1EB42E4358CE}" type="pres">
      <dgm:prSet presAssocID="{870C5D7D-C779-4D9F-BB09-DC61AE20AD2E}" presName="Name0" presStyleCnt="0">
        <dgm:presLayoutVars>
          <dgm:dir/>
        </dgm:presLayoutVars>
      </dgm:prSet>
      <dgm:spPr/>
    </dgm:pt>
    <dgm:pt modelId="{351F5F69-054E-4C0E-8243-232764089EB8}" type="pres">
      <dgm:prSet presAssocID="{4843B455-675F-4989-A5C8-F370F813D4B1}" presName="composite" presStyleCnt="0"/>
      <dgm:spPr/>
    </dgm:pt>
    <dgm:pt modelId="{9E5A2058-EB99-41E5-BBD7-F651092EDC02}" type="pres">
      <dgm:prSet presAssocID="{4843B455-675F-4989-A5C8-F370F813D4B1}" presName="Accent" presStyleLbl="alignAcc1" presStyleIdx="0" presStyleCnt="3"/>
      <dgm:spPr/>
    </dgm:pt>
    <dgm:pt modelId="{478C31A0-63E7-43AC-A803-C76C1CA7B15E}" type="pres">
      <dgm:prSet presAssocID="{4843B455-675F-4989-A5C8-F370F813D4B1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E2BA22CC-3521-4D6C-8B87-76EC8B12DC4A}" type="pres">
      <dgm:prSet presAssocID="{4843B455-675F-4989-A5C8-F370F813D4B1}" presName="Child" presStyleLbl="revTx" presStyleIdx="0" presStyleCnt="3">
        <dgm:presLayoutVars>
          <dgm:bulletEnabled val="1"/>
        </dgm:presLayoutVars>
      </dgm:prSet>
      <dgm:spPr/>
    </dgm:pt>
    <dgm:pt modelId="{55D0609B-083C-425C-B3E9-410EBB5C0917}" type="pres">
      <dgm:prSet presAssocID="{4843B455-675F-4989-A5C8-F370F813D4B1}" presName="Parent" presStyleLbl="alignNode1" presStyleIdx="0" presStyleCnt="3">
        <dgm:presLayoutVars>
          <dgm:bulletEnabled val="1"/>
        </dgm:presLayoutVars>
      </dgm:prSet>
      <dgm:spPr/>
    </dgm:pt>
    <dgm:pt modelId="{18AF14CE-3328-4D1C-A3B3-3C74F28C5D39}" type="pres">
      <dgm:prSet presAssocID="{26A67508-00F1-4772-85D4-77C3296CAA2C}" presName="sibTrans" presStyleCnt="0"/>
      <dgm:spPr/>
    </dgm:pt>
    <dgm:pt modelId="{E8B82B73-8984-4196-9BC8-1DCA20D18C29}" type="pres">
      <dgm:prSet presAssocID="{2B0A22ED-E568-40D4-A308-87F0D400C317}" presName="composite" presStyleCnt="0"/>
      <dgm:spPr/>
    </dgm:pt>
    <dgm:pt modelId="{9E588851-25EF-4C81-A8A4-6A48A19A0EF6}" type="pres">
      <dgm:prSet presAssocID="{2B0A22ED-E568-40D4-A308-87F0D400C317}" presName="Accent" presStyleLbl="alignAcc1" presStyleIdx="1" presStyleCnt="3"/>
      <dgm:spPr/>
    </dgm:pt>
    <dgm:pt modelId="{A921B303-D983-4614-9386-511020C61747}" type="pres">
      <dgm:prSet presAssocID="{2B0A22ED-E568-40D4-A308-87F0D400C317}" presName="Image" presStyleLbl="node1" presStyleIdx="1" presStyleCnt="3" custScaleX="101301" custLinFactNeighborX="1239" custLinFactNeighborY="-117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0BF3D489-4026-49C9-8646-D362DAC30919}" type="pres">
      <dgm:prSet presAssocID="{2B0A22ED-E568-40D4-A308-87F0D400C317}" presName="Child" presStyleLbl="revTx" presStyleIdx="1" presStyleCnt="3">
        <dgm:presLayoutVars>
          <dgm:bulletEnabled val="1"/>
        </dgm:presLayoutVars>
      </dgm:prSet>
      <dgm:spPr/>
    </dgm:pt>
    <dgm:pt modelId="{4D8CA274-7EC0-4792-ACD4-AFD8440CDB93}" type="pres">
      <dgm:prSet presAssocID="{2B0A22ED-E568-40D4-A308-87F0D400C317}" presName="Parent" presStyleLbl="alignNode1" presStyleIdx="1" presStyleCnt="3">
        <dgm:presLayoutVars>
          <dgm:bulletEnabled val="1"/>
        </dgm:presLayoutVars>
      </dgm:prSet>
      <dgm:spPr/>
    </dgm:pt>
    <dgm:pt modelId="{A2A40D2B-C4EA-4E2B-A80C-EBB1D8974C6C}" type="pres">
      <dgm:prSet presAssocID="{5A190855-60AE-4346-A4AA-8EC9D15DD2D0}" presName="sibTrans" presStyleCnt="0"/>
      <dgm:spPr/>
    </dgm:pt>
    <dgm:pt modelId="{3C1B8FF3-5683-41DD-9F74-0847E1E9553F}" type="pres">
      <dgm:prSet presAssocID="{F7C0E4EA-605A-463E-900E-12E2E75AE117}" presName="composite" presStyleCnt="0"/>
      <dgm:spPr/>
    </dgm:pt>
    <dgm:pt modelId="{A40B7638-44CC-4D42-83DD-CBFFDFB518D5}" type="pres">
      <dgm:prSet presAssocID="{F7C0E4EA-605A-463E-900E-12E2E75AE117}" presName="Accent" presStyleLbl="alignAcc1" presStyleIdx="2" presStyleCnt="3"/>
      <dgm:spPr/>
    </dgm:pt>
    <dgm:pt modelId="{048C826D-E77D-42CE-81DF-6439E03C6EBF}" type="pres">
      <dgm:prSet presAssocID="{F7C0E4EA-605A-463E-900E-12E2E75AE117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F8D35450-E206-4C87-9BF4-3A3175AEDEB3}" type="pres">
      <dgm:prSet presAssocID="{F7C0E4EA-605A-463E-900E-12E2E75AE117}" presName="Child" presStyleLbl="revTx" presStyleIdx="2" presStyleCnt="3" custLinFactNeighborX="4024">
        <dgm:presLayoutVars>
          <dgm:bulletEnabled val="1"/>
        </dgm:presLayoutVars>
      </dgm:prSet>
      <dgm:spPr/>
    </dgm:pt>
    <dgm:pt modelId="{99A4345E-651B-4EE5-9745-CEBBB9F55554}" type="pres">
      <dgm:prSet presAssocID="{F7C0E4EA-605A-463E-900E-12E2E75AE117}" presName="Parent" presStyleLbl="alignNode1" presStyleIdx="2" presStyleCnt="3" custLinFactNeighborX="-2831" custLinFactNeighborY="0">
        <dgm:presLayoutVars>
          <dgm:bulletEnabled val="1"/>
        </dgm:presLayoutVars>
      </dgm:prSet>
      <dgm:spPr/>
    </dgm:pt>
  </dgm:ptLst>
  <dgm:cxnLst>
    <dgm:cxn modelId="{D824820C-32BE-45CA-B86D-A27732B1251C}" type="presOf" srcId="{2B0A22ED-E568-40D4-A308-87F0D400C317}" destId="{4D8CA274-7EC0-4792-ACD4-AFD8440CDB93}" srcOrd="0" destOrd="0" presId="urn:microsoft.com/office/officeart/2008/layout/TitlePictureLineup"/>
    <dgm:cxn modelId="{EE85C04E-0DBC-4375-8665-B389D7EB5CFE}" srcId="{2B0A22ED-E568-40D4-A308-87F0D400C317}" destId="{A678C15A-7C59-4D02-A9FE-CE0604A4176D}" srcOrd="0" destOrd="0" parTransId="{354D391F-5CD9-4B46-BF95-DCCCEACE2253}" sibTransId="{201D0918-1026-4883-A270-A758D2E0535F}"/>
    <dgm:cxn modelId="{BF619E4F-D988-4CC2-8951-92C88F19001C}" type="presOf" srcId="{141E27A0-8EAF-4289-B169-D3C732B05BC6}" destId="{E2BA22CC-3521-4D6C-8B87-76EC8B12DC4A}" srcOrd="0" destOrd="0" presId="urn:microsoft.com/office/officeart/2008/layout/TitlePictureLineup"/>
    <dgm:cxn modelId="{9DE4A659-6665-4D4C-A9F1-954A5F3958C3}" type="presOf" srcId="{F7C0E4EA-605A-463E-900E-12E2E75AE117}" destId="{99A4345E-651B-4EE5-9745-CEBBB9F55554}" srcOrd="0" destOrd="0" presId="urn:microsoft.com/office/officeart/2008/layout/TitlePictureLineup"/>
    <dgm:cxn modelId="{4B89DC84-D685-41B9-A7A5-706E7732BD36}" type="presOf" srcId="{870C5D7D-C779-4D9F-BB09-DC61AE20AD2E}" destId="{7F63CDB1-4CA5-4380-A023-1EB42E4358CE}" srcOrd="0" destOrd="0" presId="urn:microsoft.com/office/officeart/2008/layout/TitlePictureLineup"/>
    <dgm:cxn modelId="{A9DF7A8D-75DE-4AC6-97FB-09C58C0F7CE1}" srcId="{4843B455-675F-4989-A5C8-F370F813D4B1}" destId="{141E27A0-8EAF-4289-B169-D3C732B05BC6}" srcOrd="0" destOrd="0" parTransId="{98C7B124-D2B6-4BA5-8956-FAE0FBAD2860}" sibTransId="{33CB3347-47FD-4014-AB5C-6DF76EBA1D01}"/>
    <dgm:cxn modelId="{D70FBD98-7971-4458-A197-7BA97D7C707C}" type="presOf" srcId="{E541862C-0471-4F7C-9F42-0DE68A35D084}" destId="{F8D35450-E206-4C87-9BF4-3A3175AEDEB3}" srcOrd="0" destOrd="0" presId="urn:microsoft.com/office/officeart/2008/layout/TitlePictureLineup"/>
    <dgm:cxn modelId="{47306F99-5E36-475C-A817-2B97637AAC9F}" srcId="{870C5D7D-C779-4D9F-BB09-DC61AE20AD2E}" destId="{4843B455-675F-4989-A5C8-F370F813D4B1}" srcOrd="0" destOrd="0" parTransId="{299E4EF4-7A41-4A45-9D80-C4753BDD4603}" sibTransId="{26A67508-00F1-4772-85D4-77C3296CAA2C}"/>
    <dgm:cxn modelId="{8B67529A-625F-4845-A698-D4224E9DE486}" type="presOf" srcId="{4843B455-675F-4989-A5C8-F370F813D4B1}" destId="{55D0609B-083C-425C-B3E9-410EBB5C0917}" srcOrd="0" destOrd="0" presId="urn:microsoft.com/office/officeart/2008/layout/TitlePictureLineup"/>
    <dgm:cxn modelId="{87C8B5B5-E663-4B3D-83BF-ECFA25D3A2C7}" srcId="{870C5D7D-C779-4D9F-BB09-DC61AE20AD2E}" destId="{2B0A22ED-E568-40D4-A308-87F0D400C317}" srcOrd="1" destOrd="0" parTransId="{5EA1E260-5662-4A13-B8C6-3E95C68401C8}" sibTransId="{5A190855-60AE-4346-A4AA-8EC9D15DD2D0}"/>
    <dgm:cxn modelId="{41253ED3-7BA7-4122-B58B-EAF971D33DEE}" srcId="{870C5D7D-C779-4D9F-BB09-DC61AE20AD2E}" destId="{F7C0E4EA-605A-463E-900E-12E2E75AE117}" srcOrd="2" destOrd="0" parTransId="{381FE3DA-D7F6-4B1A-8376-32019F2EF3FA}" sibTransId="{0106D878-24EF-441C-B492-BE4084272E9B}"/>
    <dgm:cxn modelId="{EF264BF5-DF46-49BD-BBC9-9C183587493E}" srcId="{F7C0E4EA-605A-463E-900E-12E2E75AE117}" destId="{E541862C-0471-4F7C-9F42-0DE68A35D084}" srcOrd="0" destOrd="0" parTransId="{EF23483E-B2BE-437F-8261-4FA7FE6DE11D}" sibTransId="{B2495E22-A00B-40A1-8601-095D8C9A2C5E}"/>
    <dgm:cxn modelId="{1364E4FD-A4A1-4EB1-816E-2F1C1FB77177}" type="presOf" srcId="{A678C15A-7C59-4D02-A9FE-CE0604A4176D}" destId="{0BF3D489-4026-49C9-8646-D362DAC30919}" srcOrd="0" destOrd="0" presId="urn:microsoft.com/office/officeart/2008/layout/TitlePictureLineup"/>
    <dgm:cxn modelId="{0A6DF66A-A841-4402-84B0-489DEDCAD75A}" type="presParOf" srcId="{7F63CDB1-4CA5-4380-A023-1EB42E4358CE}" destId="{351F5F69-054E-4C0E-8243-232764089EB8}" srcOrd="0" destOrd="0" presId="urn:microsoft.com/office/officeart/2008/layout/TitlePictureLineup"/>
    <dgm:cxn modelId="{7FB6E2A8-F218-4318-9B9A-98198078B832}" type="presParOf" srcId="{351F5F69-054E-4C0E-8243-232764089EB8}" destId="{9E5A2058-EB99-41E5-BBD7-F651092EDC02}" srcOrd="0" destOrd="0" presId="urn:microsoft.com/office/officeart/2008/layout/TitlePictureLineup"/>
    <dgm:cxn modelId="{3C5AE6AC-B4AA-49C7-8EEB-D3B6492A7932}" type="presParOf" srcId="{351F5F69-054E-4C0E-8243-232764089EB8}" destId="{478C31A0-63E7-43AC-A803-C76C1CA7B15E}" srcOrd="1" destOrd="0" presId="urn:microsoft.com/office/officeart/2008/layout/TitlePictureLineup"/>
    <dgm:cxn modelId="{BEDEA62A-4497-43D6-8BB4-106920D05156}" type="presParOf" srcId="{351F5F69-054E-4C0E-8243-232764089EB8}" destId="{E2BA22CC-3521-4D6C-8B87-76EC8B12DC4A}" srcOrd="2" destOrd="0" presId="urn:microsoft.com/office/officeart/2008/layout/TitlePictureLineup"/>
    <dgm:cxn modelId="{7BC0D871-F2B2-473C-820A-EF5EE3807722}" type="presParOf" srcId="{351F5F69-054E-4C0E-8243-232764089EB8}" destId="{55D0609B-083C-425C-B3E9-410EBB5C0917}" srcOrd="3" destOrd="0" presId="urn:microsoft.com/office/officeart/2008/layout/TitlePictureLineup"/>
    <dgm:cxn modelId="{71FC7B61-2A69-49BE-8B88-AA49E6ED80AA}" type="presParOf" srcId="{7F63CDB1-4CA5-4380-A023-1EB42E4358CE}" destId="{18AF14CE-3328-4D1C-A3B3-3C74F28C5D39}" srcOrd="1" destOrd="0" presId="urn:microsoft.com/office/officeart/2008/layout/TitlePictureLineup"/>
    <dgm:cxn modelId="{85511589-A337-4F31-84A8-453088F892AA}" type="presParOf" srcId="{7F63CDB1-4CA5-4380-A023-1EB42E4358CE}" destId="{E8B82B73-8984-4196-9BC8-1DCA20D18C29}" srcOrd="2" destOrd="0" presId="urn:microsoft.com/office/officeart/2008/layout/TitlePictureLineup"/>
    <dgm:cxn modelId="{0411C7D7-96CB-4FB6-94A1-8D77D7E34B4C}" type="presParOf" srcId="{E8B82B73-8984-4196-9BC8-1DCA20D18C29}" destId="{9E588851-25EF-4C81-A8A4-6A48A19A0EF6}" srcOrd="0" destOrd="0" presId="urn:microsoft.com/office/officeart/2008/layout/TitlePictureLineup"/>
    <dgm:cxn modelId="{EE52B464-75A9-4C08-AC08-781FF0BA1546}" type="presParOf" srcId="{E8B82B73-8984-4196-9BC8-1DCA20D18C29}" destId="{A921B303-D983-4614-9386-511020C61747}" srcOrd="1" destOrd="0" presId="urn:microsoft.com/office/officeart/2008/layout/TitlePictureLineup"/>
    <dgm:cxn modelId="{F0BF9F60-E758-4CC9-805B-49AC2737640B}" type="presParOf" srcId="{E8B82B73-8984-4196-9BC8-1DCA20D18C29}" destId="{0BF3D489-4026-49C9-8646-D362DAC30919}" srcOrd="2" destOrd="0" presId="urn:microsoft.com/office/officeart/2008/layout/TitlePictureLineup"/>
    <dgm:cxn modelId="{9840F1EC-146A-4A82-8846-CDECA737AC91}" type="presParOf" srcId="{E8B82B73-8984-4196-9BC8-1DCA20D18C29}" destId="{4D8CA274-7EC0-4792-ACD4-AFD8440CDB93}" srcOrd="3" destOrd="0" presId="urn:microsoft.com/office/officeart/2008/layout/TitlePictureLineup"/>
    <dgm:cxn modelId="{B75F177D-EAE3-4780-9381-D1DD843CC876}" type="presParOf" srcId="{7F63CDB1-4CA5-4380-A023-1EB42E4358CE}" destId="{A2A40D2B-C4EA-4E2B-A80C-EBB1D8974C6C}" srcOrd="3" destOrd="0" presId="urn:microsoft.com/office/officeart/2008/layout/TitlePictureLineup"/>
    <dgm:cxn modelId="{6DF08F42-1303-4EA3-BF19-36DD3CA3413D}" type="presParOf" srcId="{7F63CDB1-4CA5-4380-A023-1EB42E4358CE}" destId="{3C1B8FF3-5683-41DD-9F74-0847E1E9553F}" srcOrd="4" destOrd="0" presId="urn:microsoft.com/office/officeart/2008/layout/TitlePictureLineup"/>
    <dgm:cxn modelId="{66A00B0D-F369-4D8A-BEF0-4F583B6BEC80}" type="presParOf" srcId="{3C1B8FF3-5683-41DD-9F74-0847E1E9553F}" destId="{A40B7638-44CC-4D42-83DD-CBFFDFB518D5}" srcOrd="0" destOrd="0" presId="urn:microsoft.com/office/officeart/2008/layout/TitlePictureLineup"/>
    <dgm:cxn modelId="{F343F94D-6D38-48CE-ACE2-D8E02F89EAEA}" type="presParOf" srcId="{3C1B8FF3-5683-41DD-9F74-0847E1E9553F}" destId="{048C826D-E77D-42CE-81DF-6439E03C6EBF}" srcOrd="1" destOrd="0" presId="urn:microsoft.com/office/officeart/2008/layout/TitlePictureLineup"/>
    <dgm:cxn modelId="{103B63F3-37AA-4540-8D96-A0CE56ABCFCD}" type="presParOf" srcId="{3C1B8FF3-5683-41DD-9F74-0847E1E9553F}" destId="{F8D35450-E206-4C87-9BF4-3A3175AEDEB3}" srcOrd="2" destOrd="0" presId="urn:microsoft.com/office/officeart/2008/layout/TitlePictureLineup"/>
    <dgm:cxn modelId="{B2F3B851-8F1F-4E0B-8EB9-7731DA52FB1F}" type="presParOf" srcId="{3C1B8FF3-5683-41DD-9F74-0847E1E9553F}" destId="{99A4345E-651B-4EE5-9745-CEBBB9F55554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75F5A0-A659-49B5-9F6F-19FACE660D73}" type="doc">
      <dgm:prSet loTypeId="urn:microsoft.com/office/officeart/2008/layout/TitlePictureLineup" loCatId="pictur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0824804B-C333-4BC4-AF9D-20E5EEA16731}">
      <dgm:prSet phldrT="[Tekst]"/>
      <dgm:spPr/>
      <dgm:t>
        <a:bodyPr/>
        <a:lstStyle/>
        <a:p>
          <a:r>
            <a:rPr lang="pl-PL" dirty="0"/>
            <a:t>Mylona z Łuszczakiem Zmiennym</a:t>
          </a:r>
        </a:p>
      </dgm:t>
    </dgm:pt>
    <dgm:pt modelId="{C14ACA8B-15C7-4F58-A472-DF27868989B4}" type="parTrans" cxnId="{2569BFB2-DB97-46D7-AC67-663FDC29A82B}">
      <dgm:prSet/>
      <dgm:spPr/>
      <dgm:t>
        <a:bodyPr/>
        <a:lstStyle/>
        <a:p>
          <a:endParaRPr lang="pl-PL"/>
        </a:p>
      </dgm:t>
    </dgm:pt>
    <dgm:pt modelId="{F661EE28-8C54-49AE-A3CA-9EEE01B6E9A4}" type="sibTrans" cxnId="{2569BFB2-DB97-46D7-AC67-663FDC29A82B}">
      <dgm:prSet/>
      <dgm:spPr/>
      <dgm:t>
        <a:bodyPr/>
        <a:lstStyle/>
        <a:p>
          <a:endParaRPr lang="pl-PL"/>
        </a:p>
      </dgm:t>
    </dgm:pt>
    <dgm:pt modelId="{F74A9E3C-718C-4E88-A4B0-6FFCAE9B30CA}">
      <dgm:prSet phldrT="[Tekst]"/>
      <dgm:spPr/>
      <dgm:t>
        <a:bodyPr/>
        <a:lstStyle/>
        <a:p>
          <a:r>
            <a:rPr lang="pl-PL" dirty="0" err="1"/>
            <a:t>Hełmówka</a:t>
          </a:r>
          <a:r>
            <a:rPr lang="pl-PL" dirty="0"/>
            <a:t> Obrzeżona</a:t>
          </a:r>
        </a:p>
      </dgm:t>
    </dgm:pt>
    <dgm:pt modelId="{62216B3C-0750-4470-B485-9C3485CEEC2E}" type="parTrans" cxnId="{02E5CAE3-CFC8-489B-9410-F5CBA62FE596}">
      <dgm:prSet/>
      <dgm:spPr/>
      <dgm:t>
        <a:bodyPr/>
        <a:lstStyle/>
        <a:p>
          <a:endParaRPr lang="pl-PL"/>
        </a:p>
      </dgm:t>
    </dgm:pt>
    <dgm:pt modelId="{012F6EA6-4C6A-443A-8E4A-86B9CF59E7EE}" type="sibTrans" cxnId="{02E5CAE3-CFC8-489B-9410-F5CBA62FE596}">
      <dgm:prSet/>
      <dgm:spPr/>
      <dgm:t>
        <a:bodyPr/>
        <a:lstStyle/>
        <a:p>
          <a:endParaRPr lang="pl-PL"/>
        </a:p>
      </dgm:t>
    </dgm:pt>
    <dgm:pt modelId="{30AF6BC7-581C-4811-BEAA-67D70808D1AE}">
      <dgm:prSet phldrT="[Tekst]"/>
      <dgm:spPr/>
      <dgm:t>
        <a:bodyPr/>
        <a:lstStyle/>
        <a:p>
          <a:r>
            <a:rPr lang="pl-PL" dirty="0"/>
            <a:t>Mylona z pieczarką polną</a:t>
          </a:r>
        </a:p>
      </dgm:t>
    </dgm:pt>
    <dgm:pt modelId="{1B0544DB-8D5B-4E98-AC83-FB923F77B25F}" type="parTrans" cxnId="{AFAC3801-EE43-42C2-AB9D-B9D73DD5994D}">
      <dgm:prSet/>
      <dgm:spPr/>
      <dgm:t>
        <a:bodyPr/>
        <a:lstStyle/>
        <a:p>
          <a:endParaRPr lang="pl-PL"/>
        </a:p>
      </dgm:t>
    </dgm:pt>
    <dgm:pt modelId="{BAC803E1-53B2-47D4-80C0-E2EAA1A170C5}" type="sibTrans" cxnId="{AFAC3801-EE43-42C2-AB9D-B9D73DD5994D}">
      <dgm:prSet/>
      <dgm:spPr/>
      <dgm:t>
        <a:bodyPr/>
        <a:lstStyle/>
        <a:p>
          <a:endParaRPr lang="pl-PL"/>
        </a:p>
      </dgm:t>
    </dgm:pt>
    <dgm:pt modelId="{CA804F3D-EFDD-4DE8-9A97-0554A61BDCD8}">
      <dgm:prSet phldrT="[Tekst]"/>
      <dgm:spPr/>
      <dgm:t>
        <a:bodyPr/>
        <a:lstStyle/>
        <a:p>
          <a:r>
            <a:rPr lang="pl-PL" dirty="0" err="1"/>
            <a:t>Strzępiak</a:t>
          </a:r>
          <a:r>
            <a:rPr lang="pl-PL" dirty="0"/>
            <a:t> Ceglasty</a:t>
          </a:r>
        </a:p>
      </dgm:t>
    </dgm:pt>
    <dgm:pt modelId="{0ECB0C96-C0B6-43C9-BCF0-B290A4C3EA24}" type="parTrans" cxnId="{39AB03B0-AD49-4FE6-A6D5-B400ABD98792}">
      <dgm:prSet/>
      <dgm:spPr/>
      <dgm:t>
        <a:bodyPr/>
        <a:lstStyle/>
        <a:p>
          <a:endParaRPr lang="pl-PL"/>
        </a:p>
      </dgm:t>
    </dgm:pt>
    <dgm:pt modelId="{129D9DF3-AE60-4314-AC21-1E0507FF8E39}" type="sibTrans" cxnId="{39AB03B0-AD49-4FE6-A6D5-B400ABD98792}">
      <dgm:prSet/>
      <dgm:spPr/>
      <dgm:t>
        <a:bodyPr/>
        <a:lstStyle/>
        <a:p>
          <a:endParaRPr lang="pl-PL"/>
        </a:p>
      </dgm:t>
    </dgm:pt>
    <dgm:pt modelId="{55975CF4-4FB1-491C-BC8C-F923F559651F}">
      <dgm:prSet phldrT="[Tekst]"/>
      <dgm:spPr/>
      <dgm:t>
        <a:bodyPr/>
        <a:lstStyle/>
        <a:p>
          <a:r>
            <a:rPr lang="pl-PL" dirty="0"/>
            <a:t>Mylona z </a:t>
          </a:r>
          <a:r>
            <a:rPr lang="pl-PL" dirty="0" err="1"/>
            <a:t>Lejówką</a:t>
          </a:r>
          <a:r>
            <a:rPr lang="pl-PL" dirty="0"/>
            <a:t> mglistą</a:t>
          </a:r>
        </a:p>
      </dgm:t>
    </dgm:pt>
    <dgm:pt modelId="{BE52CA8C-7AF7-44F5-85D2-25EE9E8143D6}" type="parTrans" cxnId="{C2432E42-1ACF-4F25-A1DF-1A2B80A177C1}">
      <dgm:prSet/>
      <dgm:spPr/>
      <dgm:t>
        <a:bodyPr/>
        <a:lstStyle/>
        <a:p>
          <a:endParaRPr lang="pl-PL"/>
        </a:p>
      </dgm:t>
    </dgm:pt>
    <dgm:pt modelId="{794693BD-3120-4DC1-807F-E2F0C526A222}" type="sibTrans" cxnId="{C2432E42-1ACF-4F25-A1DF-1A2B80A177C1}">
      <dgm:prSet/>
      <dgm:spPr/>
      <dgm:t>
        <a:bodyPr/>
        <a:lstStyle/>
        <a:p>
          <a:endParaRPr lang="pl-PL"/>
        </a:p>
      </dgm:t>
    </dgm:pt>
    <dgm:pt modelId="{A00E5186-1DD0-4F82-8F3D-7C9F53D90C87}">
      <dgm:prSet phldrT="[Tekst]"/>
      <dgm:spPr/>
      <dgm:t>
        <a:bodyPr/>
        <a:lstStyle/>
        <a:p>
          <a:r>
            <a:rPr lang="pl-PL" dirty="0"/>
            <a:t>Wieruszka Zatokowata</a:t>
          </a:r>
        </a:p>
      </dgm:t>
    </dgm:pt>
    <dgm:pt modelId="{1C294FAF-43CD-40A9-A815-1FA25BBD77D7}" type="parTrans" cxnId="{1070C526-9ACC-4A53-9D20-855AF6E79BEE}">
      <dgm:prSet/>
      <dgm:spPr/>
      <dgm:t>
        <a:bodyPr/>
        <a:lstStyle/>
        <a:p>
          <a:endParaRPr lang="pl-PL"/>
        </a:p>
      </dgm:t>
    </dgm:pt>
    <dgm:pt modelId="{818AE45E-BE0B-400F-8FBF-8C80262160D3}" type="sibTrans" cxnId="{1070C526-9ACC-4A53-9D20-855AF6E79BEE}">
      <dgm:prSet/>
      <dgm:spPr/>
      <dgm:t>
        <a:bodyPr/>
        <a:lstStyle/>
        <a:p>
          <a:endParaRPr lang="pl-PL"/>
        </a:p>
      </dgm:t>
    </dgm:pt>
    <dgm:pt modelId="{118ECB12-F0E9-4549-B691-EAE9C5F73A57}" type="pres">
      <dgm:prSet presAssocID="{A575F5A0-A659-49B5-9F6F-19FACE660D73}" presName="Name0" presStyleCnt="0">
        <dgm:presLayoutVars>
          <dgm:dir/>
        </dgm:presLayoutVars>
      </dgm:prSet>
      <dgm:spPr/>
    </dgm:pt>
    <dgm:pt modelId="{12C74032-EB1F-41DF-BF5B-5FACB902BAF9}" type="pres">
      <dgm:prSet presAssocID="{0824804B-C333-4BC4-AF9D-20E5EEA16731}" presName="composite" presStyleCnt="0"/>
      <dgm:spPr/>
    </dgm:pt>
    <dgm:pt modelId="{9A5D0290-B7A3-4A4C-BAB8-1EFAE993970A}" type="pres">
      <dgm:prSet presAssocID="{0824804B-C333-4BC4-AF9D-20E5EEA16731}" presName="Accent" presStyleLbl="alignAcc1" presStyleIdx="0" presStyleCnt="3"/>
      <dgm:spPr/>
    </dgm:pt>
    <dgm:pt modelId="{476A6F11-B929-4F52-8569-A4DFB17DEA25}" type="pres">
      <dgm:prSet presAssocID="{0824804B-C333-4BC4-AF9D-20E5EEA16731}" presName="Image" presStyleLbl="node1" presStyleIdx="0" presStyleCnt="3"/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5DA60D54-0DB1-4A00-B43F-F4F652980E2A}" type="pres">
      <dgm:prSet presAssocID="{0824804B-C333-4BC4-AF9D-20E5EEA16731}" presName="Child" presStyleLbl="revTx" presStyleIdx="0" presStyleCnt="3">
        <dgm:presLayoutVars>
          <dgm:bulletEnabled val="1"/>
        </dgm:presLayoutVars>
      </dgm:prSet>
      <dgm:spPr/>
    </dgm:pt>
    <dgm:pt modelId="{D531D260-CCF9-42A2-8349-15A7247B9565}" type="pres">
      <dgm:prSet presAssocID="{0824804B-C333-4BC4-AF9D-20E5EEA16731}" presName="Parent" presStyleLbl="alignNode1" presStyleIdx="0" presStyleCnt="3">
        <dgm:presLayoutVars>
          <dgm:bulletEnabled val="1"/>
        </dgm:presLayoutVars>
      </dgm:prSet>
      <dgm:spPr/>
    </dgm:pt>
    <dgm:pt modelId="{03675CD0-6B2F-40DC-96B7-EF00B9CF8395}" type="pres">
      <dgm:prSet presAssocID="{F661EE28-8C54-49AE-A3CA-9EEE01B6E9A4}" presName="sibTrans" presStyleCnt="0"/>
      <dgm:spPr/>
    </dgm:pt>
    <dgm:pt modelId="{469E283C-0A59-4046-852E-62D2B0E4D27B}" type="pres">
      <dgm:prSet presAssocID="{30AF6BC7-581C-4811-BEAA-67D70808D1AE}" presName="composite" presStyleCnt="0"/>
      <dgm:spPr/>
    </dgm:pt>
    <dgm:pt modelId="{8635737B-A805-49A9-8AF6-50DB9B63EE0F}" type="pres">
      <dgm:prSet presAssocID="{30AF6BC7-581C-4811-BEAA-67D70808D1AE}" presName="Accent" presStyleLbl="alignAcc1" presStyleIdx="1" presStyleCnt="3"/>
      <dgm:spPr/>
    </dgm:pt>
    <dgm:pt modelId="{89A692C0-1721-44E4-BFDE-C791392A7491}" type="pres">
      <dgm:prSet presAssocID="{30AF6BC7-581C-4811-BEAA-67D70808D1AE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4C172943-AD3E-4586-9857-7C2130152410}" type="pres">
      <dgm:prSet presAssocID="{30AF6BC7-581C-4811-BEAA-67D70808D1AE}" presName="Child" presStyleLbl="revTx" presStyleIdx="1" presStyleCnt="3">
        <dgm:presLayoutVars>
          <dgm:bulletEnabled val="1"/>
        </dgm:presLayoutVars>
      </dgm:prSet>
      <dgm:spPr/>
    </dgm:pt>
    <dgm:pt modelId="{05DA6950-4D22-468A-9FCF-25986DB6D54C}" type="pres">
      <dgm:prSet presAssocID="{30AF6BC7-581C-4811-BEAA-67D70808D1AE}" presName="Parent" presStyleLbl="alignNode1" presStyleIdx="1" presStyleCnt="3">
        <dgm:presLayoutVars>
          <dgm:bulletEnabled val="1"/>
        </dgm:presLayoutVars>
      </dgm:prSet>
      <dgm:spPr/>
    </dgm:pt>
    <dgm:pt modelId="{1B9A57FE-2FBF-42B4-AE68-09680675F135}" type="pres">
      <dgm:prSet presAssocID="{BAC803E1-53B2-47D4-80C0-E2EAA1A170C5}" presName="sibTrans" presStyleCnt="0"/>
      <dgm:spPr/>
    </dgm:pt>
    <dgm:pt modelId="{3CA2DB0C-7B70-4C50-8ADA-F910F22E12D1}" type="pres">
      <dgm:prSet presAssocID="{55975CF4-4FB1-491C-BC8C-F923F559651F}" presName="composite" presStyleCnt="0"/>
      <dgm:spPr/>
    </dgm:pt>
    <dgm:pt modelId="{420A0153-381F-4000-990B-01CE172FF1A8}" type="pres">
      <dgm:prSet presAssocID="{55975CF4-4FB1-491C-BC8C-F923F559651F}" presName="Accent" presStyleLbl="alignAcc1" presStyleIdx="2" presStyleCnt="3"/>
      <dgm:spPr/>
    </dgm:pt>
    <dgm:pt modelId="{1E03B18F-0D74-4538-816C-3EEB9F52D87A}" type="pres">
      <dgm:prSet presAssocID="{55975CF4-4FB1-491C-BC8C-F923F559651F}" presName="Image" presStyleLbl="node1" presStyleIdx="2" presStyleCnt="3" custLinFactNeighborX="3331" custLinFactNeighborY="-12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8276F9FB-3F7B-4EEB-B681-AE1E40FF01DA}" type="pres">
      <dgm:prSet presAssocID="{55975CF4-4FB1-491C-BC8C-F923F559651F}" presName="Child" presStyleLbl="revTx" presStyleIdx="2" presStyleCnt="3">
        <dgm:presLayoutVars>
          <dgm:bulletEnabled val="1"/>
        </dgm:presLayoutVars>
      </dgm:prSet>
      <dgm:spPr/>
    </dgm:pt>
    <dgm:pt modelId="{AF82A7F3-6A71-4764-B4D7-3DCD61262F13}" type="pres">
      <dgm:prSet presAssocID="{55975CF4-4FB1-491C-BC8C-F923F559651F}" presName="Parent" presStyleLbl="alignNode1" presStyleIdx="2" presStyleCnt="3">
        <dgm:presLayoutVars>
          <dgm:bulletEnabled val="1"/>
        </dgm:presLayoutVars>
      </dgm:prSet>
      <dgm:spPr/>
    </dgm:pt>
  </dgm:ptLst>
  <dgm:cxnLst>
    <dgm:cxn modelId="{AFAC3801-EE43-42C2-AB9D-B9D73DD5994D}" srcId="{A575F5A0-A659-49B5-9F6F-19FACE660D73}" destId="{30AF6BC7-581C-4811-BEAA-67D70808D1AE}" srcOrd="1" destOrd="0" parTransId="{1B0544DB-8D5B-4E98-AC83-FB923F77B25F}" sibTransId="{BAC803E1-53B2-47D4-80C0-E2EAA1A170C5}"/>
    <dgm:cxn modelId="{6161A713-F9AD-4C5F-B4E9-4683CFFB7336}" type="presOf" srcId="{30AF6BC7-581C-4811-BEAA-67D70808D1AE}" destId="{05DA6950-4D22-468A-9FCF-25986DB6D54C}" srcOrd="0" destOrd="0" presId="urn:microsoft.com/office/officeart/2008/layout/TitlePictureLineup"/>
    <dgm:cxn modelId="{1070C526-9ACC-4A53-9D20-855AF6E79BEE}" srcId="{55975CF4-4FB1-491C-BC8C-F923F559651F}" destId="{A00E5186-1DD0-4F82-8F3D-7C9F53D90C87}" srcOrd="0" destOrd="0" parTransId="{1C294FAF-43CD-40A9-A815-1FA25BBD77D7}" sibTransId="{818AE45E-BE0B-400F-8FBF-8C80262160D3}"/>
    <dgm:cxn modelId="{D2D10C2E-E0E5-46F7-95F3-E1AC6435A05B}" type="presOf" srcId="{F74A9E3C-718C-4E88-A4B0-6FFCAE9B30CA}" destId="{5DA60D54-0DB1-4A00-B43F-F4F652980E2A}" srcOrd="0" destOrd="0" presId="urn:microsoft.com/office/officeart/2008/layout/TitlePictureLineup"/>
    <dgm:cxn modelId="{68EAAE36-6FB9-4D8C-AC6C-1B39FF377217}" type="presOf" srcId="{A00E5186-1DD0-4F82-8F3D-7C9F53D90C87}" destId="{8276F9FB-3F7B-4EEB-B681-AE1E40FF01DA}" srcOrd="0" destOrd="0" presId="urn:microsoft.com/office/officeart/2008/layout/TitlePictureLineup"/>
    <dgm:cxn modelId="{C2432E42-1ACF-4F25-A1DF-1A2B80A177C1}" srcId="{A575F5A0-A659-49B5-9F6F-19FACE660D73}" destId="{55975CF4-4FB1-491C-BC8C-F923F559651F}" srcOrd="2" destOrd="0" parTransId="{BE52CA8C-7AF7-44F5-85D2-25EE9E8143D6}" sibTransId="{794693BD-3120-4DC1-807F-E2F0C526A222}"/>
    <dgm:cxn modelId="{D5EDD073-3425-4AE5-97A3-E18A03B95961}" type="presOf" srcId="{0824804B-C333-4BC4-AF9D-20E5EEA16731}" destId="{D531D260-CCF9-42A2-8349-15A7247B9565}" srcOrd="0" destOrd="0" presId="urn:microsoft.com/office/officeart/2008/layout/TitlePictureLineup"/>
    <dgm:cxn modelId="{FF8D875A-DF0C-408C-A184-D6EE81407462}" type="presOf" srcId="{CA804F3D-EFDD-4DE8-9A97-0554A61BDCD8}" destId="{4C172943-AD3E-4586-9857-7C2130152410}" srcOrd="0" destOrd="0" presId="urn:microsoft.com/office/officeart/2008/layout/TitlePictureLineup"/>
    <dgm:cxn modelId="{39AB03B0-AD49-4FE6-A6D5-B400ABD98792}" srcId="{30AF6BC7-581C-4811-BEAA-67D70808D1AE}" destId="{CA804F3D-EFDD-4DE8-9A97-0554A61BDCD8}" srcOrd="0" destOrd="0" parTransId="{0ECB0C96-C0B6-43C9-BCF0-B290A4C3EA24}" sibTransId="{129D9DF3-AE60-4314-AC21-1E0507FF8E39}"/>
    <dgm:cxn modelId="{2569BFB2-DB97-46D7-AC67-663FDC29A82B}" srcId="{A575F5A0-A659-49B5-9F6F-19FACE660D73}" destId="{0824804B-C333-4BC4-AF9D-20E5EEA16731}" srcOrd="0" destOrd="0" parTransId="{C14ACA8B-15C7-4F58-A472-DF27868989B4}" sibTransId="{F661EE28-8C54-49AE-A3CA-9EEE01B6E9A4}"/>
    <dgm:cxn modelId="{397637C2-4CA1-4934-BDC8-910E46A537AA}" type="presOf" srcId="{A575F5A0-A659-49B5-9F6F-19FACE660D73}" destId="{118ECB12-F0E9-4549-B691-EAE9C5F73A57}" srcOrd="0" destOrd="0" presId="urn:microsoft.com/office/officeart/2008/layout/TitlePictureLineup"/>
    <dgm:cxn modelId="{02E5CAE3-CFC8-489B-9410-F5CBA62FE596}" srcId="{0824804B-C333-4BC4-AF9D-20E5EEA16731}" destId="{F74A9E3C-718C-4E88-A4B0-6FFCAE9B30CA}" srcOrd="0" destOrd="0" parTransId="{62216B3C-0750-4470-B485-9C3485CEEC2E}" sibTransId="{012F6EA6-4C6A-443A-8E4A-86B9CF59E7EE}"/>
    <dgm:cxn modelId="{C89141E6-7754-4DAD-946A-45D898DB226D}" type="presOf" srcId="{55975CF4-4FB1-491C-BC8C-F923F559651F}" destId="{AF82A7F3-6A71-4764-B4D7-3DCD61262F13}" srcOrd="0" destOrd="0" presId="urn:microsoft.com/office/officeart/2008/layout/TitlePictureLineup"/>
    <dgm:cxn modelId="{012A2E2F-C133-4CE2-A94E-4E0D23FC402C}" type="presParOf" srcId="{118ECB12-F0E9-4549-B691-EAE9C5F73A57}" destId="{12C74032-EB1F-41DF-BF5B-5FACB902BAF9}" srcOrd="0" destOrd="0" presId="urn:microsoft.com/office/officeart/2008/layout/TitlePictureLineup"/>
    <dgm:cxn modelId="{5A057FE0-C834-491B-896F-DE44B4A9E2DC}" type="presParOf" srcId="{12C74032-EB1F-41DF-BF5B-5FACB902BAF9}" destId="{9A5D0290-B7A3-4A4C-BAB8-1EFAE993970A}" srcOrd="0" destOrd="0" presId="urn:microsoft.com/office/officeart/2008/layout/TitlePictureLineup"/>
    <dgm:cxn modelId="{CA87D162-259D-4250-8EFC-CBBEDB7B58B7}" type="presParOf" srcId="{12C74032-EB1F-41DF-BF5B-5FACB902BAF9}" destId="{476A6F11-B929-4F52-8569-A4DFB17DEA25}" srcOrd="1" destOrd="0" presId="urn:microsoft.com/office/officeart/2008/layout/TitlePictureLineup"/>
    <dgm:cxn modelId="{24A0D1CC-900D-4B5C-85AC-036BCBDC6C1A}" type="presParOf" srcId="{12C74032-EB1F-41DF-BF5B-5FACB902BAF9}" destId="{5DA60D54-0DB1-4A00-B43F-F4F652980E2A}" srcOrd="2" destOrd="0" presId="urn:microsoft.com/office/officeart/2008/layout/TitlePictureLineup"/>
    <dgm:cxn modelId="{DB1E6355-622D-403E-A664-9D8BEE7070E2}" type="presParOf" srcId="{12C74032-EB1F-41DF-BF5B-5FACB902BAF9}" destId="{D531D260-CCF9-42A2-8349-15A7247B9565}" srcOrd="3" destOrd="0" presId="urn:microsoft.com/office/officeart/2008/layout/TitlePictureLineup"/>
    <dgm:cxn modelId="{F4F3EFBF-EBA9-4960-AD82-CD57A4234D53}" type="presParOf" srcId="{118ECB12-F0E9-4549-B691-EAE9C5F73A57}" destId="{03675CD0-6B2F-40DC-96B7-EF00B9CF8395}" srcOrd="1" destOrd="0" presId="urn:microsoft.com/office/officeart/2008/layout/TitlePictureLineup"/>
    <dgm:cxn modelId="{EEDBAE24-2D9C-422A-9693-6DA0402BFCCC}" type="presParOf" srcId="{118ECB12-F0E9-4549-B691-EAE9C5F73A57}" destId="{469E283C-0A59-4046-852E-62D2B0E4D27B}" srcOrd="2" destOrd="0" presId="urn:microsoft.com/office/officeart/2008/layout/TitlePictureLineup"/>
    <dgm:cxn modelId="{35700F6E-98F9-4DBB-9627-8FD1B35EB013}" type="presParOf" srcId="{469E283C-0A59-4046-852E-62D2B0E4D27B}" destId="{8635737B-A805-49A9-8AF6-50DB9B63EE0F}" srcOrd="0" destOrd="0" presId="urn:microsoft.com/office/officeart/2008/layout/TitlePictureLineup"/>
    <dgm:cxn modelId="{5E181FDE-5C92-4135-AB4F-5D578988D453}" type="presParOf" srcId="{469E283C-0A59-4046-852E-62D2B0E4D27B}" destId="{89A692C0-1721-44E4-BFDE-C791392A7491}" srcOrd="1" destOrd="0" presId="urn:microsoft.com/office/officeart/2008/layout/TitlePictureLineup"/>
    <dgm:cxn modelId="{E4774B8F-4B78-4243-A4CF-F1D1EA362B92}" type="presParOf" srcId="{469E283C-0A59-4046-852E-62D2B0E4D27B}" destId="{4C172943-AD3E-4586-9857-7C2130152410}" srcOrd="2" destOrd="0" presId="urn:microsoft.com/office/officeart/2008/layout/TitlePictureLineup"/>
    <dgm:cxn modelId="{BBEA8EC4-EB8E-4CC7-8BAD-91A8B189C2B8}" type="presParOf" srcId="{469E283C-0A59-4046-852E-62D2B0E4D27B}" destId="{05DA6950-4D22-468A-9FCF-25986DB6D54C}" srcOrd="3" destOrd="0" presId="urn:microsoft.com/office/officeart/2008/layout/TitlePictureLineup"/>
    <dgm:cxn modelId="{BB7877A8-652A-4789-B50E-C6E47C898C79}" type="presParOf" srcId="{118ECB12-F0E9-4549-B691-EAE9C5F73A57}" destId="{1B9A57FE-2FBF-42B4-AE68-09680675F135}" srcOrd="3" destOrd="0" presId="urn:microsoft.com/office/officeart/2008/layout/TitlePictureLineup"/>
    <dgm:cxn modelId="{85836EC6-B702-4CF5-8BA0-2CA195245820}" type="presParOf" srcId="{118ECB12-F0E9-4549-B691-EAE9C5F73A57}" destId="{3CA2DB0C-7B70-4C50-8ADA-F910F22E12D1}" srcOrd="4" destOrd="0" presId="urn:microsoft.com/office/officeart/2008/layout/TitlePictureLineup"/>
    <dgm:cxn modelId="{62DB509D-3A9E-4786-BC8A-661C16746ABC}" type="presParOf" srcId="{3CA2DB0C-7B70-4C50-8ADA-F910F22E12D1}" destId="{420A0153-381F-4000-990B-01CE172FF1A8}" srcOrd="0" destOrd="0" presId="urn:microsoft.com/office/officeart/2008/layout/TitlePictureLineup"/>
    <dgm:cxn modelId="{E3412CA3-226C-4146-81E3-A5D369974382}" type="presParOf" srcId="{3CA2DB0C-7B70-4C50-8ADA-F910F22E12D1}" destId="{1E03B18F-0D74-4538-816C-3EEB9F52D87A}" srcOrd="1" destOrd="0" presId="urn:microsoft.com/office/officeart/2008/layout/TitlePictureLineup"/>
    <dgm:cxn modelId="{19917744-8417-47F5-9418-0EC5A8F4C195}" type="presParOf" srcId="{3CA2DB0C-7B70-4C50-8ADA-F910F22E12D1}" destId="{8276F9FB-3F7B-4EEB-B681-AE1E40FF01DA}" srcOrd="2" destOrd="0" presId="urn:microsoft.com/office/officeart/2008/layout/TitlePictureLineup"/>
    <dgm:cxn modelId="{42EC0248-460A-49D5-A345-724523FA8EE0}" type="presParOf" srcId="{3CA2DB0C-7B70-4C50-8ADA-F910F22E12D1}" destId="{AF82A7F3-6A71-4764-B4D7-3DCD61262F1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799113-C48D-4C56-A4AA-A6B7A4762890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BE00024-5E56-409F-AA9D-65660231360D}">
      <dgm:prSet phldrT="[Tekst]"/>
      <dgm:spPr/>
      <dgm:t>
        <a:bodyPr/>
        <a:lstStyle/>
        <a:p>
          <a:r>
            <a: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Grzyby jako pasożyty roślin</a:t>
          </a:r>
        </a:p>
      </dgm:t>
    </dgm:pt>
    <dgm:pt modelId="{B16B0D08-87E2-432E-8714-8147D863A5C1}" type="parTrans" cxnId="{E5256FA3-EABA-4BE7-A5F6-1C714D93ED16}">
      <dgm:prSet/>
      <dgm:spPr/>
      <dgm:t>
        <a:bodyPr/>
        <a:lstStyle/>
        <a:p>
          <a:endParaRPr lang="pl-PL"/>
        </a:p>
      </dgm:t>
    </dgm:pt>
    <dgm:pt modelId="{1B07BE19-BD10-424E-841F-18AEA70CE2A4}" type="sibTrans" cxnId="{E5256FA3-EABA-4BE7-A5F6-1C714D93ED16}">
      <dgm:prSet/>
      <dgm:spPr>
        <a:blipFill>
          <a:blip xmlns:r="http://schemas.openxmlformats.org/officeDocument/2006/relationships" r:embed="rId1"/>
          <a:srcRect/>
          <a:stretch>
            <a:fillRect l="-43000" r="-43000"/>
          </a:stretch>
        </a:blipFill>
      </dgm:spPr>
      <dgm:t>
        <a:bodyPr/>
        <a:lstStyle/>
        <a:p>
          <a:endParaRPr lang="pl-PL"/>
        </a:p>
      </dgm:t>
    </dgm:pt>
    <dgm:pt modelId="{5B82CD22-72AA-425A-96FB-7BB7D4219E65}">
      <dgm:prSet phldrT="[Tekst]"/>
      <dgm:spPr/>
      <dgm:t>
        <a:bodyPr/>
        <a:lstStyle/>
        <a:p>
          <a:r>
            <a:rPr lang="pl-PL" dirty="0" err="1"/>
            <a:t>Pyricularia</a:t>
          </a:r>
          <a:r>
            <a:rPr lang="pl-PL" dirty="0"/>
            <a:t> </a:t>
          </a:r>
          <a:r>
            <a:rPr lang="pl-PL" dirty="0" err="1"/>
            <a:t>oryzae</a:t>
          </a:r>
          <a:r>
            <a:rPr lang="pl-PL" dirty="0"/>
            <a:t> </a:t>
          </a:r>
          <a:r>
            <a:rPr lang="pl-PL" dirty="0" err="1"/>
            <a:t>Cavara</a:t>
          </a:r>
          <a:endParaRPr lang="pl-PL" dirty="0"/>
        </a:p>
      </dgm:t>
    </dgm:pt>
    <dgm:pt modelId="{2213A10B-A098-424B-B60D-84B9BA13EA86}" type="parTrans" cxnId="{59BE1872-AD94-414D-9DB7-8091AFE24338}">
      <dgm:prSet/>
      <dgm:spPr/>
      <dgm:t>
        <a:bodyPr/>
        <a:lstStyle/>
        <a:p>
          <a:endParaRPr lang="pl-PL"/>
        </a:p>
      </dgm:t>
    </dgm:pt>
    <dgm:pt modelId="{FD92139C-EC0F-45F0-B5DA-7C1267EC483B}" type="sibTrans" cxnId="{59BE1872-AD94-414D-9DB7-8091AFE24338}">
      <dgm:prSet/>
      <dgm:spPr/>
      <dgm:t>
        <a:bodyPr/>
        <a:lstStyle/>
        <a:p>
          <a:endParaRPr lang="pl-PL"/>
        </a:p>
      </dgm:t>
    </dgm:pt>
    <dgm:pt modelId="{1C9479DA-D034-4359-AF61-9CA0E980D812}">
      <dgm:prSet phldrT="[Tekst]"/>
      <dgm:spPr/>
      <dgm:t>
        <a:bodyPr/>
        <a:lstStyle/>
        <a:p>
          <a:r>
            <a:rPr lang="pl-PL" dirty="0" err="1"/>
            <a:t>Mycosphaerella</a:t>
          </a:r>
          <a:r>
            <a:rPr lang="pl-PL" dirty="0"/>
            <a:t> </a:t>
          </a:r>
          <a:r>
            <a:rPr lang="pl-PL" dirty="0" err="1"/>
            <a:t>graminicola</a:t>
          </a:r>
          <a:endParaRPr lang="pl-PL" dirty="0"/>
        </a:p>
      </dgm:t>
    </dgm:pt>
    <dgm:pt modelId="{ACA2CB88-604B-4B5D-BF44-2921D8AB19F8}" type="parTrans" cxnId="{EAD802F4-31B5-452A-A398-DA3DAA4FEEFF}">
      <dgm:prSet/>
      <dgm:spPr/>
      <dgm:t>
        <a:bodyPr/>
        <a:lstStyle/>
        <a:p>
          <a:endParaRPr lang="pl-PL"/>
        </a:p>
      </dgm:t>
    </dgm:pt>
    <dgm:pt modelId="{EBF03937-C3AB-408C-8AF2-4286D88672A5}" type="sibTrans" cxnId="{EAD802F4-31B5-452A-A398-DA3DAA4FEEFF}">
      <dgm:prSet/>
      <dgm:spPr/>
      <dgm:t>
        <a:bodyPr/>
        <a:lstStyle/>
        <a:p>
          <a:endParaRPr lang="pl-PL"/>
        </a:p>
      </dgm:t>
    </dgm:pt>
    <dgm:pt modelId="{BA9A42A0-4365-4119-9B6E-DACEDCD32865}">
      <dgm:prSet phldrT="[Tekst]"/>
      <dgm:spPr/>
      <dgm:t>
        <a:bodyPr/>
        <a:lstStyle/>
        <a:p>
          <a:r>
            <a:rPr lang="pl-PL" dirty="0" err="1"/>
            <a:t>Fusarium</a:t>
          </a:r>
          <a:r>
            <a:rPr lang="pl-PL" dirty="0"/>
            <a:t> </a:t>
          </a:r>
          <a:r>
            <a:rPr lang="pl-PL" dirty="0" err="1"/>
            <a:t>oxysporum</a:t>
          </a:r>
          <a:r>
            <a:rPr lang="pl-PL" dirty="0"/>
            <a:t>,</a:t>
          </a:r>
        </a:p>
      </dgm:t>
    </dgm:pt>
    <dgm:pt modelId="{754D191A-5C9B-48FE-9704-C760AAA716F9}" type="parTrans" cxnId="{D76EE32C-2CA8-4918-86E8-428F8C034130}">
      <dgm:prSet/>
      <dgm:spPr/>
      <dgm:t>
        <a:bodyPr/>
        <a:lstStyle/>
        <a:p>
          <a:endParaRPr lang="pl-PL"/>
        </a:p>
      </dgm:t>
    </dgm:pt>
    <dgm:pt modelId="{4FE241D5-9E45-4B2E-AA98-1278F666987E}" type="sibTrans" cxnId="{D76EE32C-2CA8-4918-86E8-428F8C034130}">
      <dgm:prSet/>
      <dgm:spPr/>
      <dgm:t>
        <a:bodyPr/>
        <a:lstStyle/>
        <a:p>
          <a:endParaRPr lang="pl-PL"/>
        </a:p>
      </dgm:t>
    </dgm:pt>
    <dgm:pt modelId="{C3B57D58-7659-4731-9F7C-CA283C3A5770}" type="pres">
      <dgm:prSet presAssocID="{DB799113-C48D-4C56-A4AA-A6B7A4762890}" presName="Name0" presStyleCnt="0">
        <dgm:presLayoutVars>
          <dgm:dir/>
        </dgm:presLayoutVars>
      </dgm:prSet>
      <dgm:spPr/>
    </dgm:pt>
    <dgm:pt modelId="{D708D7E4-8E4F-4DA4-9591-9AFF1B8C5E99}" type="pres">
      <dgm:prSet presAssocID="{1B07BE19-BD10-424E-841F-18AEA70CE2A4}" presName="picture_1" presStyleLbl="bgImgPlace1" presStyleIdx="0" presStyleCnt="1"/>
      <dgm:spPr/>
    </dgm:pt>
    <dgm:pt modelId="{EA88B006-D405-4C8C-B7BF-DF1C339A8336}" type="pres">
      <dgm:prSet presAssocID="{EBE00024-5E56-409F-AA9D-65660231360D}" presName="text_1" presStyleLbl="node1" presStyleIdx="0" presStyleCnt="0" custScaleX="75691" custScaleY="68154" custLinFactNeighborX="-17309" custLinFactNeighborY="23218">
        <dgm:presLayoutVars>
          <dgm:bulletEnabled val="1"/>
        </dgm:presLayoutVars>
      </dgm:prSet>
      <dgm:spPr/>
    </dgm:pt>
    <dgm:pt modelId="{27B99345-1A35-4C25-9A98-7A84119DE39E}" type="pres">
      <dgm:prSet presAssocID="{DB799113-C48D-4C56-A4AA-A6B7A4762890}" presName="linV" presStyleCnt="0"/>
      <dgm:spPr/>
    </dgm:pt>
    <dgm:pt modelId="{965817AE-2108-4180-BE1D-E6B9FB38379D}" type="pres">
      <dgm:prSet presAssocID="{5B82CD22-72AA-425A-96FB-7BB7D4219E65}" presName="pair" presStyleCnt="0"/>
      <dgm:spPr/>
    </dgm:pt>
    <dgm:pt modelId="{178A5D01-443B-45E5-9C2D-DF1208D2C83E}" type="pres">
      <dgm:prSet presAssocID="{5B82CD22-72AA-425A-96FB-7BB7D4219E65}" presName="spaceH" presStyleLbl="node1" presStyleIdx="0" presStyleCnt="0"/>
      <dgm:spPr/>
    </dgm:pt>
    <dgm:pt modelId="{FD7E4705-D5DF-4029-891D-A1EB52C6EABB}" type="pres">
      <dgm:prSet presAssocID="{5B82CD22-72AA-425A-96FB-7BB7D4219E65}" presName="desPictures" presStyleLbl="alignImgPlace1" presStyleIdx="0" presStyleCnt="3"/>
      <dgm:spPr>
        <a:blipFill>
          <a:blip xmlns:r="http://schemas.openxmlformats.org/officeDocument/2006/relationships" r:embed="rId2"/>
          <a:srcRect/>
          <a:stretch>
            <a:fillRect l="-12000" r="-12000"/>
          </a:stretch>
        </a:blipFill>
      </dgm:spPr>
    </dgm:pt>
    <dgm:pt modelId="{094776FC-AD67-44BB-85C6-3AF560C92CE4}" type="pres">
      <dgm:prSet presAssocID="{5B82CD22-72AA-425A-96FB-7BB7D4219E65}" presName="desTextWrapper" presStyleCnt="0"/>
      <dgm:spPr/>
    </dgm:pt>
    <dgm:pt modelId="{9E40D318-01BC-444A-BC28-49A844A2587B}" type="pres">
      <dgm:prSet presAssocID="{5B82CD22-72AA-425A-96FB-7BB7D4219E65}" presName="desText" presStyleLbl="revTx" presStyleIdx="0" presStyleCnt="3" custScaleX="62276" custScaleY="74163">
        <dgm:presLayoutVars>
          <dgm:bulletEnabled val="1"/>
        </dgm:presLayoutVars>
      </dgm:prSet>
      <dgm:spPr/>
    </dgm:pt>
    <dgm:pt modelId="{9E7A0DF2-404E-42B7-B7D0-4AA78DF8CE89}" type="pres">
      <dgm:prSet presAssocID="{FD92139C-EC0F-45F0-B5DA-7C1267EC483B}" presName="spaceV" presStyleCnt="0"/>
      <dgm:spPr/>
    </dgm:pt>
    <dgm:pt modelId="{D021697F-6836-434E-BE44-9EB8D5E7E4D6}" type="pres">
      <dgm:prSet presAssocID="{1C9479DA-D034-4359-AF61-9CA0E980D812}" presName="pair" presStyleCnt="0"/>
      <dgm:spPr/>
    </dgm:pt>
    <dgm:pt modelId="{E0ADA242-F448-4610-82E0-B24246B250B3}" type="pres">
      <dgm:prSet presAssocID="{1C9479DA-D034-4359-AF61-9CA0E980D812}" presName="spaceH" presStyleLbl="node1" presStyleIdx="0" presStyleCnt="0"/>
      <dgm:spPr/>
    </dgm:pt>
    <dgm:pt modelId="{5C107F39-BCA7-4A81-ABD7-74EF6ED81751}" type="pres">
      <dgm:prSet presAssocID="{1C9479DA-D034-4359-AF61-9CA0E980D812}" presName="desPictures" presStyleLbl="alignImgPlace1" presStyleIdx="1" presStyleCnt="3"/>
      <dgm:spPr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  <dgm:pt modelId="{19E7CD29-501B-4976-A1B5-08C4449F460F}" type="pres">
      <dgm:prSet presAssocID="{1C9479DA-D034-4359-AF61-9CA0E980D812}" presName="desTextWrapper" presStyleCnt="0"/>
      <dgm:spPr/>
    </dgm:pt>
    <dgm:pt modelId="{28EF1C2D-CA9F-4EF3-95D6-BEB991B00E4B}" type="pres">
      <dgm:prSet presAssocID="{1C9479DA-D034-4359-AF61-9CA0E980D812}" presName="desText" presStyleLbl="revTx" presStyleIdx="1" presStyleCnt="3">
        <dgm:presLayoutVars>
          <dgm:bulletEnabled val="1"/>
        </dgm:presLayoutVars>
      </dgm:prSet>
      <dgm:spPr/>
    </dgm:pt>
    <dgm:pt modelId="{AF31A578-B18D-4630-8353-AD9F59CD3559}" type="pres">
      <dgm:prSet presAssocID="{EBF03937-C3AB-408C-8AF2-4286D88672A5}" presName="spaceV" presStyleCnt="0"/>
      <dgm:spPr/>
    </dgm:pt>
    <dgm:pt modelId="{BEC1D53A-4C9D-476F-A696-4F52FC79095E}" type="pres">
      <dgm:prSet presAssocID="{BA9A42A0-4365-4119-9B6E-DACEDCD32865}" presName="pair" presStyleCnt="0"/>
      <dgm:spPr/>
    </dgm:pt>
    <dgm:pt modelId="{A4FC03D5-9E88-4A71-8CF3-87AE254DEF4A}" type="pres">
      <dgm:prSet presAssocID="{BA9A42A0-4365-4119-9B6E-DACEDCD32865}" presName="spaceH" presStyleLbl="node1" presStyleIdx="0" presStyleCnt="0"/>
      <dgm:spPr/>
    </dgm:pt>
    <dgm:pt modelId="{C743AAA1-7080-44B3-A23A-5A774B9CE7CB}" type="pres">
      <dgm:prSet presAssocID="{BA9A42A0-4365-4119-9B6E-DACEDCD32865}" presName="desPictures" presStyleLbl="align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11818CB-27EF-4C81-B03D-C5DFA0F21217}" type="pres">
      <dgm:prSet presAssocID="{BA9A42A0-4365-4119-9B6E-DACEDCD32865}" presName="desTextWrapper" presStyleCnt="0"/>
      <dgm:spPr/>
    </dgm:pt>
    <dgm:pt modelId="{E2DA3791-96BC-4F74-99A0-65E6B6022DF2}" type="pres">
      <dgm:prSet presAssocID="{BA9A42A0-4365-4119-9B6E-DACEDCD32865}" presName="desText" presStyleLbl="revTx" presStyleIdx="2" presStyleCnt="3">
        <dgm:presLayoutVars>
          <dgm:bulletEnabled val="1"/>
        </dgm:presLayoutVars>
      </dgm:prSet>
      <dgm:spPr/>
    </dgm:pt>
    <dgm:pt modelId="{1BF2A14B-73DC-4382-B3DA-026905D52137}" type="pres">
      <dgm:prSet presAssocID="{DB799113-C48D-4C56-A4AA-A6B7A4762890}" presName="maxNode" presStyleCnt="0"/>
      <dgm:spPr/>
    </dgm:pt>
    <dgm:pt modelId="{0951D56C-E328-4145-A77C-4F69A702392E}" type="pres">
      <dgm:prSet presAssocID="{DB799113-C48D-4C56-A4AA-A6B7A4762890}" presName="Name33" presStyleCnt="0"/>
      <dgm:spPr/>
    </dgm:pt>
  </dgm:ptLst>
  <dgm:cxnLst>
    <dgm:cxn modelId="{65BA0300-3B5B-44EB-9302-E4CBD98B256A}" type="presOf" srcId="{DB799113-C48D-4C56-A4AA-A6B7A4762890}" destId="{C3B57D58-7659-4731-9F7C-CA283C3A5770}" srcOrd="0" destOrd="0" presId="urn:microsoft.com/office/officeart/2008/layout/AccentedPicture"/>
    <dgm:cxn modelId="{6D954002-3DFA-4E1C-B3FF-B3D5FCC7F3F6}" type="presOf" srcId="{1C9479DA-D034-4359-AF61-9CA0E980D812}" destId="{28EF1C2D-CA9F-4EF3-95D6-BEB991B00E4B}" srcOrd="0" destOrd="0" presId="urn:microsoft.com/office/officeart/2008/layout/AccentedPicture"/>
    <dgm:cxn modelId="{0D8D7321-5030-4AA2-B10F-FC8B2F3F69FD}" type="presOf" srcId="{BA9A42A0-4365-4119-9B6E-DACEDCD32865}" destId="{E2DA3791-96BC-4F74-99A0-65E6B6022DF2}" srcOrd="0" destOrd="0" presId="urn:microsoft.com/office/officeart/2008/layout/AccentedPicture"/>
    <dgm:cxn modelId="{D76EE32C-2CA8-4918-86E8-428F8C034130}" srcId="{DB799113-C48D-4C56-A4AA-A6B7A4762890}" destId="{BA9A42A0-4365-4119-9B6E-DACEDCD32865}" srcOrd="3" destOrd="0" parTransId="{754D191A-5C9B-48FE-9704-C760AAA716F9}" sibTransId="{4FE241D5-9E45-4B2E-AA98-1278F666987E}"/>
    <dgm:cxn modelId="{0E11D569-130D-4B1D-A02A-9362D4F7D7DB}" type="presOf" srcId="{EBE00024-5E56-409F-AA9D-65660231360D}" destId="{EA88B006-D405-4C8C-B7BF-DF1C339A8336}" srcOrd="0" destOrd="0" presId="urn:microsoft.com/office/officeart/2008/layout/AccentedPicture"/>
    <dgm:cxn modelId="{59BE1872-AD94-414D-9DB7-8091AFE24338}" srcId="{DB799113-C48D-4C56-A4AA-A6B7A4762890}" destId="{5B82CD22-72AA-425A-96FB-7BB7D4219E65}" srcOrd="1" destOrd="0" parTransId="{2213A10B-A098-424B-B60D-84B9BA13EA86}" sibTransId="{FD92139C-EC0F-45F0-B5DA-7C1267EC483B}"/>
    <dgm:cxn modelId="{29FB5452-B41F-4839-9EF0-41F854211B12}" type="presOf" srcId="{1B07BE19-BD10-424E-841F-18AEA70CE2A4}" destId="{D708D7E4-8E4F-4DA4-9591-9AFF1B8C5E99}" srcOrd="0" destOrd="0" presId="urn:microsoft.com/office/officeart/2008/layout/AccentedPicture"/>
    <dgm:cxn modelId="{E5256FA3-EABA-4BE7-A5F6-1C714D93ED16}" srcId="{DB799113-C48D-4C56-A4AA-A6B7A4762890}" destId="{EBE00024-5E56-409F-AA9D-65660231360D}" srcOrd="0" destOrd="0" parTransId="{B16B0D08-87E2-432E-8714-8147D863A5C1}" sibTransId="{1B07BE19-BD10-424E-841F-18AEA70CE2A4}"/>
    <dgm:cxn modelId="{6809FCBB-F692-422A-BAF6-8F47DFD773D1}" type="presOf" srcId="{5B82CD22-72AA-425A-96FB-7BB7D4219E65}" destId="{9E40D318-01BC-444A-BC28-49A844A2587B}" srcOrd="0" destOrd="0" presId="urn:microsoft.com/office/officeart/2008/layout/AccentedPicture"/>
    <dgm:cxn modelId="{EAD802F4-31B5-452A-A398-DA3DAA4FEEFF}" srcId="{DB799113-C48D-4C56-A4AA-A6B7A4762890}" destId="{1C9479DA-D034-4359-AF61-9CA0E980D812}" srcOrd="2" destOrd="0" parTransId="{ACA2CB88-604B-4B5D-BF44-2921D8AB19F8}" sibTransId="{EBF03937-C3AB-408C-8AF2-4286D88672A5}"/>
    <dgm:cxn modelId="{8A9F75B8-6284-4A55-BA5D-845AA84575FB}" type="presParOf" srcId="{C3B57D58-7659-4731-9F7C-CA283C3A5770}" destId="{D708D7E4-8E4F-4DA4-9591-9AFF1B8C5E99}" srcOrd="0" destOrd="0" presId="urn:microsoft.com/office/officeart/2008/layout/AccentedPicture"/>
    <dgm:cxn modelId="{7ED3B509-C498-432A-A964-2E0E0DCDE019}" type="presParOf" srcId="{C3B57D58-7659-4731-9F7C-CA283C3A5770}" destId="{EA88B006-D405-4C8C-B7BF-DF1C339A8336}" srcOrd="1" destOrd="0" presId="urn:microsoft.com/office/officeart/2008/layout/AccentedPicture"/>
    <dgm:cxn modelId="{B18AF5CD-A5B1-4D51-911C-F0D3E20F92F9}" type="presParOf" srcId="{C3B57D58-7659-4731-9F7C-CA283C3A5770}" destId="{27B99345-1A35-4C25-9A98-7A84119DE39E}" srcOrd="2" destOrd="0" presId="urn:microsoft.com/office/officeart/2008/layout/AccentedPicture"/>
    <dgm:cxn modelId="{65019608-3862-4B5C-B327-E7BC149D46B4}" type="presParOf" srcId="{27B99345-1A35-4C25-9A98-7A84119DE39E}" destId="{965817AE-2108-4180-BE1D-E6B9FB38379D}" srcOrd="0" destOrd="0" presId="urn:microsoft.com/office/officeart/2008/layout/AccentedPicture"/>
    <dgm:cxn modelId="{39CE0B32-C2EE-4E13-9CE8-E6078091EA5A}" type="presParOf" srcId="{965817AE-2108-4180-BE1D-E6B9FB38379D}" destId="{178A5D01-443B-45E5-9C2D-DF1208D2C83E}" srcOrd="0" destOrd="0" presId="urn:microsoft.com/office/officeart/2008/layout/AccentedPicture"/>
    <dgm:cxn modelId="{1C1D3E57-7C88-49AD-85DE-AA0639D85069}" type="presParOf" srcId="{965817AE-2108-4180-BE1D-E6B9FB38379D}" destId="{FD7E4705-D5DF-4029-891D-A1EB52C6EABB}" srcOrd="1" destOrd="0" presId="urn:microsoft.com/office/officeart/2008/layout/AccentedPicture"/>
    <dgm:cxn modelId="{B58BC7D0-A793-4C1A-A46D-7F4E6FDBCD7C}" type="presParOf" srcId="{965817AE-2108-4180-BE1D-E6B9FB38379D}" destId="{094776FC-AD67-44BB-85C6-3AF560C92CE4}" srcOrd="2" destOrd="0" presId="urn:microsoft.com/office/officeart/2008/layout/AccentedPicture"/>
    <dgm:cxn modelId="{06AED23B-E173-4295-8C6D-8D4CC19A7F0A}" type="presParOf" srcId="{094776FC-AD67-44BB-85C6-3AF560C92CE4}" destId="{9E40D318-01BC-444A-BC28-49A844A2587B}" srcOrd="0" destOrd="0" presId="urn:microsoft.com/office/officeart/2008/layout/AccentedPicture"/>
    <dgm:cxn modelId="{8E0C7742-215A-418F-AD2F-E1B712AE9514}" type="presParOf" srcId="{27B99345-1A35-4C25-9A98-7A84119DE39E}" destId="{9E7A0DF2-404E-42B7-B7D0-4AA78DF8CE89}" srcOrd="1" destOrd="0" presId="urn:microsoft.com/office/officeart/2008/layout/AccentedPicture"/>
    <dgm:cxn modelId="{23788C6F-B307-4F07-8521-43A4760F9C4C}" type="presParOf" srcId="{27B99345-1A35-4C25-9A98-7A84119DE39E}" destId="{D021697F-6836-434E-BE44-9EB8D5E7E4D6}" srcOrd="2" destOrd="0" presId="urn:microsoft.com/office/officeart/2008/layout/AccentedPicture"/>
    <dgm:cxn modelId="{FAAC7614-8F9F-4AAD-B2A6-D1465B9D7756}" type="presParOf" srcId="{D021697F-6836-434E-BE44-9EB8D5E7E4D6}" destId="{E0ADA242-F448-4610-82E0-B24246B250B3}" srcOrd="0" destOrd="0" presId="urn:microsoft.com/office/officeart/2008/layout/AccentedPicture"/>
    <dgm:cxn modelId="{8D2C9D2D-E949-42BF-9C4C-B9AE5AAA55CC}" type="presParOf" srcId="{D021697F-6836-434E-BE44-9EB8D5E7E4D6}" destId="{5C107F39-BCA7-4A81-ABD7-74EF6ED81751}" srcOrd="1" destOrd="0" presId="urn:microsoft.com/office/officeart/2008/layout/AccentedPicture"/>
    <dgm:cxn modelId="{E6E8ED16-E600-48C6-9E4B-2EF581EDC0E1}" type="presParOf" srcId="{D021697F-6836-434E-BE44-9EB8D5E7E4D6}" destId="{19E7CD29-501B-4976-A1B5-08C4449F460F}" srcOrd="2" destOrd="0" presId="urn:microsoft.com/office/officeart/2008/layout/AccentedPicture"/>
    <dgm:cxn modelId="{D00F90B2-D8FD-4186-83D0-FA72FFC9F2B3}" type="presParOf" srcId="{19E7CD29-501B-4976-A1B5-08C4449F460F}" destId="{28EF1C2D-CA9F-4EF3-95D6-BEB991B00E4B}" srcOrd="0" destOrd="0" presId="urn:microsoft.com/office/officeart/2008/layout/AccentedPicture"/>
    <dgm:cxn modelId="{407A85AA-8395-439B-9DBE-36AEAE6FCC55}" type="presParOf" srcId="{27B99345-1A35-4C25-9A98-7A84119DE39E}" destId="{AF31A578-B18D-4630-8353-AD9F59CD3559}" srcOrd="3" destOrd="0" presId="urn:microsoft.com/office/officeart/2008/layout/AccentedPicture"/>
    <dgm:cxn modelId="{79FB680C-AD2D-43FB-843D-3DECDEBD1758}" type="presParOf" srcId="{27B99345-1A35-4C25-9A98-7A84119DE39E}" destId="{BEC1D53A-4C9D-476F-A696-4F52FC79095E}" srcOrd="4" destOrd="0" presId="urn:microsoft.com/office/officeart/2008/layout/AccentedPicture"/>
    <dgm:cxn modelId="{341AA3E0-A55B-4A38-8D66-648C6F88F6A9}" type="presParOf" srcId="{BEC1D53A-4C9D-476F-A696-4F52FC79095E}" destId="{A4FC03D5-9E88-4A71-8CF3-87AE254DEF4A}" srcOrd="0" destOrd="0" presId="urn:microsoft.com/office/officeart/2008/layout/AccentedPicture"/>
    <dgm:cxn modelId="{C0DA519F-4895-47CE-8489-6F5651C5A869}" type="presParOf" srcId="{BEC1D53A-4C9D-476F-A696-4F52FC79095E}" destId="{C743AAA1-7080-44B3-A23A-5A774B9CE7CB}" srcOrd="1" destOrd="0" presId="urn:microsoft.com/office/officeart/2008/layout/AccentedPicture"/>
    <dgm:cxn modelId="{9A87F5D7-5C34-4CD5-9C56-26127E77E565}" type="presParOf" srcId="{BEC1D53A-4C9D-476F-A696-4F52FC79095E}" destId="{311818CB-27EF-4C81-B03D-C5DFA0F21217}" srcOrd="2" destOrd="0" presId="urn:microsoft.com/office/officeart/2008/layout/AccentedPicture"/>
    <dgm:cxn modelId="{176070BB-9F46-4085-BDC1-94DC177E5659}" type="presParOf" srcId="{311818CB-27EF-4C81-B03D-C5DFA0F21217}" destId="{E2DA3791-96BC-4F74-99A0-65E6B6022DF2}" srcOrd="0" destOrd="0" presId="urn:microsoft.com/office/officeart/2008/layout/AccentedPicture"/>
    <dgm:cxn modelId="{6785E080-85C5-45F1-946D-116EBB7F9879}" type="presParOf" srcId="{C3B57D58-7659-4731-9F7C-CA283C3A5770}" destId="{1BF2A14B-73DC-4382-B3DA-026905D52137}" srcOrd="3" destOrd="0" presId="urn:microsoft.com/office/officeart/2008/layout/AccentedPicture"/>
    <dgm:cxn modelId="{EF62A984-A442-4314-BEAB-356BF4C689BF}" type="presParOf" srcId="{1BF2A14B-73DC-4382-B3DA-026905D52137}" destId="{0951D56C-E328-4145-A77C-4F69A702392E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59C72-7000-4D71-8A75-4178CD35231F}">
      <dsp:nvSpPr>
        <dsp:cNvPr id="0" name=""/>
        <dsp:cNvSpPr/>
      </dsp:nvSpPr>
      <dsp:spPr>
        <a:xfrm>
          <a:off x="1898283" y="4757777"/>
          <a:ext cx="3811692" cy="0"/>
        </a:xfrm>
        <a:prstGeom prst="line">
          <a:avLst/>
        </a:pr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E05D1-711F-480A-A4CE-DECACE5861DF}">
      <dsp:nvSpPr>
        <dsp:cNvPr id="0" name=""/>
        <dsp:cNvSpPr/>
      </dsp:nvSpPr>
      <dsp:spPr>
        <a:xfrm>
          <a:off x="1898283" y="3429000"/>
          <a:ext cx="3264995" cy="0"/>
        </a:xfrm>
        <a:prstGeom prst="line">
          <a:avLst/>
        </a:pr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3B498-1C79-46CA-925E-8347128927CC}">
      <dsp:nvSpPr>
        <dsp:cNvPr id="0" name=""/>
        <dsp:cNvSpPr/>
      </dsp:nvSpPr>
      <dsp:spPr>
        <a:xfrm>
          <a:off x="1898283" y="2100222"/>
          <a:ext cx="3811692" cy="0"/>
        </a:xfrm>
        <a:prstGeom prst="line">
          <a:avLst/>
        </a:pr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59D53-AFEA-4450-853E-9041F3D023B1}">
      <dsp:nvSpPr>
        <dsp:cNvPr id="0" name=""/>
        <dsp:cNvSpPr/>
      </dsp:nvSpPr>
      <dsp:spPr>
        <a:xfrm>
          <a:off x="30" y="1539573"/>
          <a:ext cx="3796506" cy="377885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4000" b="-4000"/>
          </a:stretch>
        </a:blip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40276-E304-4C0C-8AB0-F2A7D41747A9}">
      <dsp:nvSpPr>
        <dsp:cNvPr id="0" name=""/>
        <dsp:cNvSpPr/>
      </dsp:nvSpPr>
      <dsp:spPr>
        <a:xfrm>
          <a:off x="683401" y="3546691"/>
          <a:ext cx="2429764" cy="1252847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/>
        </a:p>
      </dsp:txBody>
      <dsp:txXfrm>
        <a:off x="683401" y="3546691"/>
        <a:ext cx="2429764" cy="1252847"/>
      </dsp:txXfrm>
    </dsp:sp>
    <dsp:sp modelId="{6FF87D3C-67E1-4FDB-940B-99CAE8805556}">
      <dsp:nvSpPr>
        <dsp:cNvPr id="0" name=""/>
        <dsp:cNvSpPr/>
      </dsp:nvSpPr>
      <dsp:spPr>
        <a:xfrm>
          <a:off x="5140499" y="1530746"/>
          <a:ext cx="1138951" cy="11389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0047A-2D3D-4D29-8951-091B83C14059}">
      <dsp:nvSpPr>
        <dsp:cNvPr id="0" name=""/>
        <dsp:cNvSpPr/>
      </dsp:nvSpPr>
      <dsp:spPr>
        <a:xfrm>
          <a:off x="6279451" y="1530746"/>
          <a:ext cx="1311891" cy="1138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Kapelusz</a:t>
          </a:r>
        </a:p>
      </dsp:txBody>
      <dsp:txXfrm>
        <a:off x="6279451" y="1530746"/>
        <a:ext cx="1311891" cy="1138951"/>
      </dsp:txXfrm>
    </dsp:sp>
    <dsp:sp modelId="{B06C67DB-AF28-4281-AC49-2C12276FBD26}">
      <dsp:nvSpPr>
        <dsp:cNvPr id="0" name=""/>
        <dsp:cNvSpPr/>
      </dsp:nvSpPr>
      <dsp:spPr>
        <a:xfrm>
          <a:off x="4593802" y="2859524"/>
          <a:ext cx="1138951" cy="113895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DFF31-8C6F-42C8-B53D-B958D7B09B94}">
      <dsp:nvSpPr>
        <dsp:cNvPr id="0" name=""/>
        <dsp:cNvSpPr/>
      </dsp:nvSpPr>
      <dsp:spPr>
        <a:xfrm>
          <a:off x="5732754" y="2859524"/>
          <a:ext cx="1859291" cy="1138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Trzon</a:t>
          </a:r>
        </a:p>
      </dsp:txBody>
      <dsp:txXfrm>
        <a:off x="5732754" y="2859524"/>
        <a:ext cx="1859291" cy="1138951"/>
      </dsp:txXfrm>
    </dsp:sp>
    <dsp:sp modelId="{C1708572-F40B-4CE0-9642-CA51C556FD1D}">
      <dsp:nvSpPr>
        <dsp:cNvPr id="0" name=""/>
        <dsp:cNvSpPr/>
      </dsp:nvSpPr>
      <dsp:spPr>
        <a:xfrm>
          <a:off x="5140499" y="4188301"/>
          <a:ext cx="1138951" cy="113895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9F84F-90CE-4B9F-8A73-F28D6AF4A3F9}">
      <dsp:nvSpPr>
        <dsp:cNvPr id="0" name=""/>
        <dsp:cNvSpPr/>
      </dsp:nvSpPr>
      <dsp:spPr>
        <a:xfrm>
          <a:off x="6279451" y="4188301"/>
          <a:ext cx="1313531" cy="1138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Luźne strzępki Grzybni</a:t>
          </a:r>
        </a:p>
      </dsp:txBody>
      <dsp:txXfrm>
        <a:off x="6279451" y="4188301"/>
        <a:ext cx="1313531" cy="11389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2BA1C-1E08-4766-A6BD-2E86C25A8347}">
      <dsp:nvSpPr>
        <dsp:cNvPr id="0" name=""/>
        <dsp:cNvSpPr/>
      </dsp:nvSpPr>
      <dsp:spPr>
        <a:xfrm>
          <a:off x="3695604" y="542637"/>
          <a:ext cx="90099" cy="166755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8A63B-0E05-41E8-A37E-2D24BD308117}">
      <dsp:nvSpPr>
        <dsp:cNvPr id="0" name=""/>
        <dsp:cNvSpPr/>
      </dsp:nvSpPr>
      <dsp:spPr>
        <a:xfrm>
          <a:off x="10589" y="542637"/>
          <a:ext cx="2343350" cy="1667554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11CBA-2D41-4379-BE8B-D902E4A44967}">
      <dsp:nvSpPr>
        <dsp:cNvPr id="0" name=""/>
        <dsp:cNvSpPr/>
      </dsp:nvSpPr>
      <dsp:spPr>
        <a:xfrm>
          <a:off x="0" y="342830"/>
          <a:ext cx="2253251" cy="1577361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3000" r="-3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3EC31-CAB6-4B28-A800-0436110E54F2}">
      <dsp:nvSpPr>
        <dsp:cNvPr id="0" name=""/>
        <dsp:cNvSpPr/>
      </dsp:nvSpPr>
      <dsp:spPr>
        <a:xfrm>
          <a:off x="35932" y="1616618"/>
          <a:ext cx="2161636" cy="46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0" tIns="72390" rIns="19304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Mykoza</a:t>
          </a:r>
          <a:r>
            <a:rPr lang="pl-PL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(grzybica)</a:t>
          </a:r>
        </a:p>
      </dsp:txBody>
      <dsp:txXfrm>
        <a:off x="35932" y="1616618"/>
        <a:ext cx="2161636" cy="461650"/>
      </dsp:txXfrm>
    </dsp:sp>
    <dsp:sp modelId="{5B6511A1-9578-4B92-9253-C0A8ECA8A3B2}">
      <dsp:nvSpPr>
        <dsp:cNvPr id="0" name=""/>
        <dsp:cNvSpPr/>
      </dsp:nvSpPr>
      <dsp:spPr>
        <a:xfrm>
          <a:off x="2528850" y="542637"/>
          <a:ext cx="1071354" cy="1667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Grzyby jako pasożyty u zwierząt i roślin </a:t>
          </a:r>
        </a:p>
      </dsp:txBody>
      <dsp:txXfrm>
        <a:off x="2528850" y="542637"/>
        <a:ext cx="1071354" cy="16675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F2361-87C1-4C6B-B504-96632D6649EB}">
      <dsp:nvSpPr>
        <dsp:cNvPr id="0" name=""/>
        <dsp:cNvSpPr/>
      </dsp:nvSpPr>
      <dsp:spPr>
        <a:xfrm>
          <a:off x="0" y="0"/>
          <a:ext cx="2489639" cy="17220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151AF-F606-461D-B802-3B46D03A7C61}">
      <dsp:nvSpPr>
        <dsp:cNvPr id="0" name=""/>
        <dsp:cNvSpPr/>
      </dsp:nvSpPr>
      <dsp:spPr>
        <a:xfrm>
          <a:off x="2029677" y="1471383"/>
          <a:ext cx="947189" cy="441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Hubiak</a:t>
          </a:r>
          <a:r>
            <a:rPr lang="pl-PL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Pospolity</a:t>
          </a:r>
        </a:p>
      </dsp:txBody>
      <dsp:txXfrm>
        <a:off x="2029677" y="1471383"/>
        <a:ext cx="947189" cy="441797"/>
      </dsp:txXfrm>
    </dsp:sp>
    <dsp:sp modelId="{49B90E3F-60F7-41A2-BE86-64329B133F12}">
      <dsp:nvSpPr>
        <dsp:cNvPr id="0" name=""/>
        <dsp:cNvSpPr/>
      </dsp:nvSpPr>
      <dsp:spPr>
        <a:xfrm>
          <a:off x="1665744" y="1127036"/>
          <a:ext cx="341943" cy="342032"/>
        </a:xfrm>
        <a:prstGeom prst="halfFrame">
          <a:avLst>
            <a:gd name="adj1" fmla="val 25770"/>
            <a:gd name="adj2" fmla="val 257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2B31E-3825-42C1-9EB1-C6AA602768BB}">
      <dsp:nvSpPr>
        <dsp:cNvPr id="0" name=""/>
        <dsp:cNvSpPr/>
      </dsp:nvSpPr>
      <dsp:spPr>
        <a:xfrm rot="5400000">
          <a:off x="3008715" y="1127080"/>
          <a:ext cx="342032" cy="341943"/>
        </a:xfrm>
        <a:prstGeom prst="halfFrame">
          <a:avLst>
            <a:gd name="adj1" fmla="val 25770"/>
            <a:gd name="adj2" fmla="val 25770"/>
          </a:avLst>
        </a:prstGeom>
        <a:solidFill>
          <a:schemeClr val="accent5">
            <a:hueOff val="5326129"/>
            <a:satOff val="-12960"/>
            <a:lumOff val="-3006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058F2-DFE9-4671-BC4F-C36BC0E4E72E}">
      <dsp:nvSpPr>
        <dsp:cNvPr id="0" name=""/>
        <dsp:cNvSpPr/>
      </dsp:nvSpPr>
      <dsp:spPr>
        <a:xfrm rot="16200000">
          <a:off x="1665700" y="1915711"/>
          <a:ext cx="342032" cy="341943"/>
        </a:xfrm>
        <a:prstGeom prst="halfFrame">
          <a:avLst>
            <a:gd name="adj1" fmla="val 25770"/>
            <a:gd name="adj2" fmla="val 25770"/>
          </a:avLst>
        </a:prstGeom>
        <a:solidFill>
          <a:schemeClr val="accent5">
            <a:hueOff val="10652258"/>
            <a:satOff val="-25919"/>
            <a:lumOff val="-601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C14D7-B74D-4979-97DD-83581F687F3D}">
      <dsp:nvSpPr>
        <dsp:cNvPr id="0" name=""/>
        <dsp:cNvSpPr/>
      </dsp:nvSpPr>
      <dsp:spPr>
        <a:xfrm rot="10800000">
          <a:off x="3008759" y="1915667"/>
          <a:ext cx="341943" cy="342032"/>
        </a:xfrm>
        <a:prstGeom prst="halfFrame">
          <a:avLst>
            <a:gd name="adj1" fmla="val 25770"/>
            <a:gd name="adj2" fmla="val 25770"/>
          </a:avLst>
        </a:prstGeom>
        <a:solidFill>
          <a:schemeClr val="accent5">
            <a:hueOff val="15978386"/>
            <a:satOff val="-38879"/>
            <a:lumOff val="-901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0F7B2-AF26-4ECA-91CC-C1C69293FEC9}">
      <dsp:nvSpPr>
        <dsp:cNvPr id="0" name=""/>
        <dsp:cNvSpPr/>
      </dsp:nvSpPr>
      <dsp:spPr>
        <a:xfrm rot="4396374">
          <a:off x="470703" y="-151587"/>
          <a:ext cx="1969144" cy="2817775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BE0B52-EBCF-45DB-B732-97D257ABA8CC}">
      <dsp:nvSpPr>
        <dsp:cNvPr id="0" name=""/>
        <dsp:cNvSpPr/>
      </dsp:nvSpPr>
      <dsp:spPr>
        <a:xfrm>
          <a:off x="1163345" y="657528"/>
          <a:ext cx="58790" cy="587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5D11C-2947-4039-9463-C6111F159CD2}">
      <dsp:nvSpPr>
        <dsp:cNvPr id="0" name=""/>
        <dsp:cNvSpPr/>
      </dsp:nvSpPr>
      <dsp:spPr>
        <a:xfrm>
          <a:off x="1565899" y="982224"/>
          <a:ext cx="58790" cy="587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D15F8-689B-4C06-893D-CD85DB206427}">
      <dsp:nvSpPr>
        <dsp:cNvPr id="0" name=""/>
        <dsp:cNvSpPr/>
      </dsp:nvSpPr>
      <dsp:spPr>
        <a:xfrm>
          <a:off x="1867592" y="1361936"/>
          <a:ext cx="58790" cy="587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1239D-6F59-4A60-8C13-6ECB270F3EC4}">
      <dsp:nvSpPr>
        <dsp:cNvPr id="0" name=""/>
        <dsp:cNvSpPr/>
      </dsp:nvSpPr>
      <dsp:spPr>
        <a:xfrm>
          <a:off x="135184" y="-91108"/>
          <a:ext cx="1097604" cy="4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135184" y="-91108"/>
        <a:ext cx="1097604" cy="431490"/>
      </dsp:txXfrm>
    </dsp:sp>
    <dsp:sp modelId="{CE3E9B97-4D75-44F3-B7C4-ADD438BF2B46}">
      <dsp:nvSpPr>
        <dsp:cNvPr id="0" name=""/>
        <dsp:cNvSpPr/>
      </dsp:nvSpPr>
      <dsp:spPr>
        <a:xfrm>
          <a:off x="1499773" y="471178"/>
          <a:ext cx="1601909" cy="4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1499773" y="471178"/>
        <a:ext cx="1601909" cy="431490"/>
      </dsp:txXfrm>
    </dsp:sp>
    <dsp:sp modelId="{7E7E515A-90F7-4BAE-B1A7-571A171D8A8E}">
      <dsp:nvSpPr>
        <dsp:cNvPr id="0" name=""/>
        <dsp:cNvSpPr/>
      </dsp:nvSpPr>
      <dsp:spPr>
        <a:xfrm>
          <a:off x="135184" y="795874"/>
          <a:ext cx="1275594" cy="4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135184" y="795874"/>
        <a:ext cx="1275594" cy="431490"/>
      </dsp:txXfrm>
    </dsp:sp>
    <dsp:sp modelId="{B5E00947-7F48-4F81-9AA2-73EAFAE6E877}">
      <dsp:nvSpPr>
        <dsp:cNvPr id="0" name=""/>
        <dsp:cNvSpPr/>
      </dsp:nvSpPr>
      <dsp:spPr>
        <a:xfrm>
          <a:off x="2122738" y="1175586"/>
          <a:ext cx="978944" cy="4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500" kern="1200" dirty="0"/>
        </a:p>
      </dsp:txBody>
      <dsp:txXfrm>
        <a:off x="2122738" y="1175586"/>
        <a:ext cx="978944" cy="431490"/>
      </dsp:txXfrm>
    </dsp:sp>
    <dsp:sp modelId="{33A73A2F-E11C-4681-AF49-FC3E0E736929}">
      <dsp:nvSpPr>
        <dsp:cNvPr id="0" name=""/>
        <dsp:cNvSpPr/>
      </dsp:nvSpPr>
      <dsp:spPr>
        <a:xfrm>
          <a:off x="1022085" y="1660698"/>
          <a:ext cx="2675944" cy="79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 dirty="0">
              <a:latin typeface="Ravie" panose="04040805050809020602" pitchFamily="82" charset="0"/>
            </a:rPr>
            <a:t>Owocnik</a:t>
          </a:r>
        </a:p>
      </dsp:txBody>
      <dsp:txXfrm>
        <a:off x="1022085" y="1660698"/>
        <a:ext cx="2675944" cy="795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A8715-4894-4881-B18B-6EB1D2CC7E69}">
      <dsp:nvSpPr>
        <dsp:cNvPr id="0" name=""/>
        <dsp:cNvSpPr/>
      </dsp:nvSpPr>
      <dsp:spPr>
        <a:xfrm>
          <a:off x="6231" y="1083387"/>
          <a:ext cx="2377394" cy="27969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34F1AB-BCC4-491A-ADF1-37A7E61F5239}">
      <dsp:nvSpPr>
        <dsp:cNvPr id="0" name=""/>
        <dsp:cNvSpPr/>
      </dsp:nvSpPr>
      <dsp:spPr>
        <a:xfrm>
          <a:off x="125100" y="1195265"/>
          <a:ext cx="2139654" cy="18180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B3F75FB-4B3F-4677-9C4C-276B2D555A1B}">
      <dsp:nvSpPr>
        <dsp:cNvPr id="0" name=""/>
        <dsp:cNvSpPr/>
      </dsp:nvSpPr>
      <dsp:spPr>
        <a:xfrm>
          <a:off x="125100" y="3262131"/>
          <a:ext cx="2139654" cy="47545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Współpracują z Świerkiem, Sosną, Dębem oraz Bukiem</a:t>
          </a:r>
        </a:p>
      </dsp:txBody>
      <dsp:txXfrm>
        <a:off x="125100" y="3262131"/>
        <a:ext cx="2139654" cy="475456"/>
      </dsp:txXfrm>
    </dsp:sp>
    <dsp:sp modelId="{CF4FEF6D-EFC6-45DD-ADB0-43A357A5F2C1}">
      <dsp:nvSpPr>
        <dsp:cNvPr id="0" name=""/>
        <dsp:cNvSpPr/>
      </dsp:nvSpPr>
      <dsp:spPr>
        <a:xfrm>
          <a:off x="125100" y="3013272"/>
          <a:ext cx="2139654" cy="27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Podgrzybek Brunatny</a:t>
          </a:r>
        </a:p>
      </dsp:txBody>
      <dsp:txXfrm>
        <a:off x="125100" y="3013272"/>
        <a:ext cx="2139654" cy="279715"/>
      </dsp:txXfrm>
    </dsp:sp>
    <dsp:sp modelId="{8D75118C-6443-4171-8B86-E7AE8BBDE229}">
      <dsp:nvSpPr>
        <dsp:cNvPr id="0" name=""/>
        <dsp:cNvSpPr/>
      </dsp:nvSpPr>
      <dsp:spPr>
        <a:xfrm>
          <a:off x="2837340" y="1083387"/>
          <a:ext cx="2377394" cy="27969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C4491E-1DE4-4F53-A6B9-E7E936672F13}">
      <dsp:nvSpPr>
        <dsp:cNvPr id="0" name=""/>
        <dsp:cNvSpPr/>
      </dsp:nvSpPr>
      <dsp:spPr>
        <a:xfrm>
          <a:off x="2956210" y="1195265"/>
          <a:ext cx="2139654" cy="181800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4FF40A4-1393-44FF-89B6-414029116D56}">
      <dsp:nvSpPr>
        <dsp:cNvPr id="0" name=""/>
        <dsp:cNvSpPr/>
      </dsp:nvSpPr>
      <dsp:spPr>
        <a:xfrm>
          <a:off x="2956210" y="3292988"/>
          <a:ext cx="2139654" cy="47545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63990"/>
                <a:satOff val="1227"/>
                <a:lumOff val="1144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shade val="80000"/>
                <a:hueOff val="63990"/>
                <a:satOff val="1227"/>
                <a:lumOff val="1144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shade val="80000"/>
                <a:hueOff val="63990"/>
                <a:satOff val="1227"/>
                <a:lumOff val="1144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Współpracują z Sosną i Modrzewem</a:t>
          </a:r>
        </a:p>
      </dsp:txBody>
      <dsp:txXfrm>
        <a:off x="2956210" y="3292988"/>
        <a:ext cx="2139654" cy="475456"/>
      </dsp:txXfrm>
    </dsp:sp>
    <dsp:sp modelId="{10C88516-1A7B-4A1B-89C4-01874D721033}">
      <dsp:nvSpPr>
        <dsp:cNvPr id="0" name=""/>
        <dsp:cNvSpPr/>
      </dsp:nvSpPr>
      <dsp:spPr>
        <a:xfrm>
          <a:off x="2956210" y="3013272"/>
          <a:ext cx="2139654" cy="27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Maślak zwyczajny</a:t>
          </a:r>
        </a:p>
      </dsp:txBody>
      <dsp:txXfrm>
        <a:off x="2956210" y="3013272"/>
        <a:ext cx="2139654" cy="279715"/>
      </dsp:txXfrm>
    </dsp:sp>
    <dsp:sp modelId="{E2069B06-F277-4AF5-B3C6-DA624945EF15}">
      <dsp:nvSpPr>
        <dsp:cNvPr id="0" name=""/>
        <dsp:cNvSpPr/>
      </dsp:nvSpPr>
      <dsp:spPr>
        <a:xfrm>
          <a:off x="5672064" y="1083387"/>
          <a:ext cx="2377394" cy="27969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786636-69CE-434F-8C1E-23A483B2C9C5}">
      <dsp:nvSpPr>
        <dsp:cNvPr id="0" name=""/>
        <dsp:cNvSpPr/>
      </dsp:nvSpPr>
      <dsp:spPr>
        <a:xfrm>
          <a:off x="5787320" y="1195265"/>
          <a:ext cx="2139654" cy="18180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5766F1-8DA3-4349-BCDD-C0FF335D9B27}">
      <dsp:nvSpPr>
        <dsp:cNvPr id="0" name=""/>
        <dsp:cNvSpPr/>
      </dsp:nvSpPr>
      <dsp:spPr>
        <a:xfrm>
          <a:off x="5787320" y="3292988"/>
          <a:ext cx="2139654" cy="47545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27981"/>
                <a:satOff val="2455"/>
                <a:lumOff val="2289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shade val="80000"/>
                <a:hueOff val="127981"/>
                <a:satOff val="2455"/>
                <a:lumOff val="2289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shade val="80000"/>
                <a:hueOff val="127981"/>
                <a:satOff val="2455"/>
                <a:lumOff val="2289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Współpracują z Drzewami </a:t>
          </a:r>
          <a:r>
            <a:rPr lang="pl-PL" sz="1300" kern="1200" dirty="0" err="1"/>
            <a:t>lisciastymi</a:t>
          </a:r>
          <a:r>
            <a:rPr lang="pl-PL" sz="1300" kern="1200" dirty="0"/>
            <a:t> jak brzoza</a:t>
          </a:r>
        </a:p>
      </dsp:txBody>
      <dsp:txXfrm>
        <a:off x="5787320" y="3292988"/>
        <a:ext cx="2139654" cy="475456"/>
      </dsp:txXfrm>
    </dsp:sp>
    <dsp:sp modelId="{21E2A75F-917D-4D2E-97C6-CFB70A25E27E}">
      <dsp:nvSpPr>
        <dsp:cNvPr id="0" name=""/>
        <dsp:cNvSpPr/>
      </dsp:nvSpPr>
      <dsp:spPr>
        <a:xfrm>
          <a:off x="5787320" y="3013272"/>
          <a:ext cx="2139654" cy="27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Kozlaźlarz</a:t>
          </a:r>
          <a:r>
            <a:rPr lang="pl-PL" sz="1300" kern="1200" dirty="0"/>
            <a:t> Babka</a:t>
          </a:r>
        </a:p>
      </dsp:txBody>
      <dsp:txXfrm>
        <a:off x="5787320" y="3013272"/>
        <a:ext cx="2139654" cy="2797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A4911-4BC8-41DE-87AB-22C86496868C}">
      <dsp:nvSpPr>
        <dsp:cNvPr id="0" name=""/>
        <dsp:cNvSpPr/>
      </dsp:nvSpPr>
      <dsp:spPr>
        <a:xfrm>
          <a:off x="1513" y="805847"/>
          <a:ext cx="2208680" cy="25984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6B4F92-92AB-47F5-B3F6-15C33870ED79}">
      <dsp:nvSpPr>
        <dsp:cNvPr id="0" name=""/>
        <dsp:cNvSpPr/>
      </dsp:nvSpPr>
      <dsp:spPr>
        <a:xfrm>
          <a:off x="111947" y="909785"/>
          <a:ext cx="1987812" cy="1688990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457E16-C208-4F49-B8FC-0C40A5F46E74}">
      <dsp:nvSpPr>
        <dsp:cNvPr id="0" name=""/>
        <dsp:cNvSpPr/>
      </dsp:nvSpPr>
      <dsp:spPr>
        <a:xfrm>
          <a:off x="111947" y="2858642"/>
          <a:ext cx="1987812" cy="44171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Najczęściej współpracuje z Bukiem</a:t>
          </a:r>
        </a:p>
      </dsp:txBody>
      <dsp:txXfrm>
        <a:off x="111947" y="2858642"/>
        <a:ext cx="1987812" cy="441715"/>
      </dsp:txXfrm>
    </dsp:sp>
    <dsp:sp modelId="{6C1A3E98-7431-4281-BF67-77827EC3C119}">
      <dsp:nvSpPr>
        <dsp:cNvPr id="0" name=""/>
        <dsp:cNvSpPr/>
      </dsp:nvSpPr>
      <dsp:spPr>
        <a:xfrm>
          <a:off x="111947" y="2598776"/>
          <a:ext cx="1987812" cy="259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Czubajka Kania</a:t>
          </a:r>
        </a:p>
      </dsp:txBody>
      <dsp:txXfrm>
        <a:off x="111947" y="2598776"/>
        <a:ext cx="1987812" cy="259865"/>
      </dsp:txXfrm>
    </dsp:sp>
    <dsp:sp modelId="{386D8DE5-55AA-4940-AB16-874EBC8DCDAF}">
      <dsp:nvSpPr>
        <dsp:cNvPr id="0" name=""/>
        <dsp:cNvSpPr/>
      </dsp:nvSpPr>
      <dsp:spPr>
        <a:xfrm>
          <a:off x="2676946" y="805847"/>
          <a:ext cx="2208680" cy="25984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05D1C6-9D31-4C39-B9FF-F2D5862F88BF}">
      <dsp:nvSpPr>
        <dsp:cNvPr id="0" name=""/>
        <dsp:cNvSpPr/>
      </dsp:nvSpPr>
      <dsp:spPr>
        <a:xfrm>
          <a:off x="2787380" y="909785"/>
          <a:ext cx="1987812" cy="168899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21000" b="-21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AF280ED-802E-4EAD-8935-9CD81F50C8B9}">
      <dsp:nvSpPr>
        <dsp:cNvPr id="0" name=""/>
        <dsp:cNvSpPr/>
      </dsp:nvSpPr>
      <dsp:spPr>
        <a:xfrm>
          <a:off x="2787380" y="2858642"/>
          <a:ext cx="1987812" cy="44171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94000"/>
                <a:satMod val="103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hade val="100000"/>
                <a:satMod val="110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Najczęściej współpracuje z Sosną</a:t>
          </a:r>
        </a:p>
      </dsp:txBody>
      <dsp:txXfrm>
        <a:off x="2787380" y="2858642"/>
        <a:ext cx="1987812" cy="441715"/>
      </dsp:txXfrm>
    </dsp:sp>
    <dsp:sp modelId="{31AB17A4-2228-4F79-B406-9A53BA6F0EF8}">
      <dsp:nvSpPr>
        <dsp:cNvPr id="0" name=""/>
        <dsp:cNvSpPr/>
      </dsp:nvSpPr>
      <dsp:spPr>
        <a:xfrm>
          <a:off x="2787380" y="2598776"/>
          <a:ext cx="1987812" cy="259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Pieprznik Jadalny(Kurka)</a:t>
          </a:r>
        </a:p>
      </dsp:txBody>
      <dsp:txXfrm>
        <a:off x="2787380" y="2598776"/>
        <a:ext cx="1987812" cy="259865"/>
      </dsp:txXfrm>
    </dsp:sp>
    <dsp:sp modelId="{21256C45-D459-4158-A4FA-0ACEDF3AEE18}">
      <dsp:nvSpPr>
        <dsp:cNvPr id="0" name=""/>
        <dsp:cNvSpPr/>
      </dsp:nvSpPr>
      <dsp:spPr>
        <a:xfrm>
          <a:off x="5352379" y="805847"/>
          <a:ext cx="2208680" cy="25984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B07C84-C372-401C-AC0F-24EA352D65CD}">
      <dsp:nvSpPr>
        <dsp:cNvPr id="0" name=""/>
        <dsp:cNvSpPr/>
      </dsp:nvSpPr>
      <dsp:spPr>
        <a:xfrm>
          <a:off x="5462813" y="909785"/>
          <a:ext cx="1987812" cy="1688990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9000" r="-9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BCDBF46-30EE-4619-9B63-D127E86D575A}">
      <dsp:nvSpPr>
        <dsp:cNvPr id="0" name=""/>
        <dsp:cNvSpPr/>
      </dsp:nvSpPr>
      <dsp:spPr>
        <a:xfrm>
          <a:off x="5462813" y="2858642"/>
          <a:ext cx="1987812" cy="44171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94000"/>
                <a:satMod val="103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hade val="100000"/>
                <a:satMod val="110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Współpracuje z Sosną, Świerkiem, Dębem oraz Bukiem</a:t>
          </a:r>
        </a:p>
      </dsp:txBody>
      <dsp:txXfrm>
        <a:off x="5462813" y="2858642"/>
        <a:ext cx="1987812" cy="441715"/>
      </dsp:txXfrm>
    </dsp:sp>
    <dsp:sp modelId="{67BD80B3-FFFC-411F-A93D-70BD55145D58}">
      <dsp:nvSpPr>
        <dsp:cNvPr id="0" name=""/>
        <dsp:cNvSpPr/>
      </dsp:nvSpPr>
      <dsp:spPr>
        <a:xfrm>
          <a:off x="5462813" y="2598776"/>
          <a:ext cx="1987812" cy="259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Borowik Szlachetny</a:t>
          </a:r>
        </a:p>
      </dsp:txBody>
      <dsp:txXfrm>
        <a:off x="5462813" y="2598776"/>
        <a:ext cx="1987812" cy="259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6A5B0-5B6B-4C91-8686-4B7D6DD44090}">
      <dsp:nvSpPr>
        <dsp:cNvPr id="0" name=""/>
        <dsp:cNvSpPr/>
      </dsp:nvSpPr>
      <dsp:spPr>
        <a:xfrm>
          <a:off x="192709" y="0"/>
          <a:ext cx="2117696" cy="24914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8F891A-7317-4736-8A30-39036CF6AC7A}">
      <dsp:nvSpPr>
        <dsp:cNvPr id="0" name=""/>
        <dsp:cNvSpPr/>
      </dsp:nvSpPr>
      <dsp:spPr>
        <a:xfrm>
          <a:off x="298594" y="99656"/>
          <a:ext cx="1905927" cy="1619415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4CCA5B-2E60-4373-8AF3-63D20CCEB08C}">
      <dsp:nvSpPr>
        <dsp:cNvPr id="0" name=""/>
        <dsp:cNvSpPr/>
      </dsp:nvSpPr>
      <dsp:spPr>
        <a:xfrm>
          <a:off x="298594" y="1968232"/>
          <a:ext cx="1905927" cy="42351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Zazwyczaj rosną w lasach Świerkowych i Gajach </a:t>
          </a:r>
          <a:r>
            <a:rPr lang="pl-PL" sz="800" kern="1200" dirty="0" err="1"/>
            <a:t>Liściatych</a:t>
          </a:r>
          <a:endParaRPr lang="pl-PL" sz="800" kern="1200" dirty="0"/>
        </a:p>
      </dsp:txBody>
      <dsp:txXfrm>
        <a:off x="298594" y="1968232"/>
        <a:ext cx="1905927" cy="423519"/>
      </dsp:txXfrm>
    </dsp:sp>
    <dsp:sp modelId="{1130D468-883C-4AA0-B055-CA6429DDCB5F}">
      <dsp:nvSpPr>
        <dsp:cNvPr id="0" name=""/>
        <dsp:cNvSpPr/>
      </dsp:nvSpPr>
      <dsp:spPr>
        <a:xfrm>
          <a:off x="298594" y="1719071"/>
          <a:ext cx="1905927" cy="249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Rydz</a:t>
          </a:r>
        </a:p>
      </dsp:txBody>
      <dsp:txXfrm>
        <a:off x="298594" y="1719071"/>
        <a:ext cx="1905927" cy="249160"/>
      </dsp:txXfrm>
    </dsp:sp>
    <dsp:sp modelId="{69204841-82E2-4265-B4E7-C61CED6FB4EC}">
      <dsp:nvSpPr>
        <dsp:cNvPr id="0" name=""/>
        <dsp:cNvSpPr/>
      </dsp:nvSpPr>
      <dsp:spPr>
        <a:xfrm>
          <a:off x="3152720" y="0"/>
          <a:ext cx="2117696" cy="24914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09254F-8ED4-4FDB-B4E8-462053728DEB}">
      <dsp:nvSpPr>
        <dsp:cNvPr id="0" name=""/>
        <dsp:cNvSpPr/>
      </dsp:nvSpPr>
      <dsp:spPr>
        <a:xfrm>
          <a:off x="3258604" y="99656"/>
          <a:ext cx="1905927" cy="161941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DB45F9D-64C6-40B4-998A-211FDF61018B}">
      <dsp:nvSpPr>
        <dsp:cNvPr id="0" name=""/>
        <dsp:cNvSpPr/>
      </dsp:nvSpPr>
      <dsp:spPr>
        <a:xfrm>
          <a:off x="3258604" y="1968232"/>
          <a:ext cx="1905927" cy="42351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94000"/>
                <a:satMod val="103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hade val="100000"/>
                <a:satMod val="110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Występują najczęściej pod drzewami iglastymi</a:t>
          </a:r>
        </a:p>
      </dsp:txBody>
      <dsp:txXfrm>
        <a:off x="3258604" y="1968232"/>
        <a:ext cx="1905927" cy="423519"/>
      </dsp:txXfrm>
    </dsp:sp>
    <dsp:sp modelId="{8ACDA4C0-5F43-41B3-AEDB-BB4D58A4A297}">
      <dsp:nvSpPr>
        <dsp:cNvPr id="0" name=""/>
        <dsp:cNvSpPr/>
      </dsp:nvSpPr>
      <dsp:spPr>
        <a:xfrm>
          <a:off x="3258604" y="1719071"/>
          <a:ext cx="1905927" cy="249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Gąska</a:t>
          </a:r>
        </a:p>
      </dsp:txBody>
      <dsp:txXfrm>
        <a:off x="3258604" y="1719071"/>
        <a:ext cx="1905927" cy="249160"/>
      </dsp:txXfrm>
    </dsp:sp>
    <dsp:sp modelId="{DF2D8541-335E-4BCB-9218-57DA22A74C17}">
      <dsp:nvSpPr>
        <dsp:cNvPr id="0" name=""/>
        <dsp:cNvSpPr/>
      </dsp:nvSpPr>
      <dsp:spPr>
        <a:xfrm>
          <a:off x="6112730" y="0"/>
          <a:ext cx="2117696" cy="24914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6B397B-F520-4449-A639-348F24A33749}">
      <dsp:nvSpPr>
        <dsp:cNvPr id="0" name=""/>
        <dsp:cNvSpPr/>
      </dsp:nvSpPr>
      <dsp:spPr>
        <a:xfrm>
          <a:off x="6258373" y="126166"/>
          <a:ext cx="1905927" cy="16194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A28CE3-53C3-44B0-BD78-78F7071FB802}">
      <dsp:nvSpPr>
        <dsp:cNvPr id="0" name=""/>
        <dsp:cNvSpPr/>
      </dsp:nvSpPr>
      <dsp:spPr>
        <a:xfrm>
          <a:off x="6218615" y="1968232"/>
          <a:ext cx="1905927" cy="42351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94000"/>
                <a:satMod val="103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hade val="100000"/>
                <a:satMod val="110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Występuje w lasach liściastych i iglastych oraz można go spotkać w parku</a:t>
          </a:r>
        </a:p>
      </dsp:txBody>
      <dsp:txXfrm>
        <a:off x="6218615" y="1968232"/>
        <a:ext cx="1905927" cy="423519"/>
      </dsp:txXfrm>
    </dsp:sp>
    <dsp:sp modelId="{CE91DAA0-1A26-4CA3-80EA-CA63CBC99AA0}">
      <dsp:nvSpPr>
        <dsp:cNvPr id="0" name=""/>
        <dsp:cNvSpPr/>
      </dsp:nvSpPr>
      <dsp:spPr>
        <a:xfrm>
          <a:off x="6218615" y="1719071"/>
          <a:ext cx="1905927" cy="249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Borowik Zajęczy</a:t>
          </a:r>
        </a:p>
      </dsp:txBody>
      <dsp:txXfrm>
        <a:off x="6218615" y="1719071"/>
        <a:ext cx="1905927" cy="249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3F03D-44ED-4344-A819-ED99CF07A121}">
      <dsp:nvSpPr>
        <dsp:cNvPr id="0" name=""/>
        <dsp:cNvSpPr/>
      </dsp:nvSpPr>
      <dsp:spPr>
        <a:xfrm>
          <a:off x="3102" y="53752"/>
          <a:ext cx="2307927" cy="27152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63D55A-B162-4AED-89D6-EC6EBDBA6BCA}">
      <dsp:nvSpPr>
        <dsp:cNvPr id="0" name=""/>
        <dsp:cNvSpPr/>
      </dsp:nvSpPr>
      <dsp:spPr>
        <a:xfrm>
          <a:off x="118499" y="162361"/>
          <a:ext cx="2077134" cy="17648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CFB9F25-B38B-4A9A-8C84-F364BFC0C150}">
      <dsp:nvSpPr>
        <dsp:cNvPr id="0" name=""/>
        <dsp:cNvSpPr/>
      </dsp:nvSpPr>
      <dsp:spPr>
        <a:xfrm>
          <a:off x="118499" y="2198789"/>
          <a:ext cx="2077134" cy="46156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Rośnie zazwyczaj na Świerku</a:t>
          </a:r>
        </a:p>
      </dsp:txBody>
      <dsp:txXfrm>
        <a:off x="118499" y="2198789"/>
        <a:ext cx="2077134" cy="461563"/>
      </dsp:txXfrm>
    </dsp:sp>
    <dsp:sp modelId="{69F9061D-F010-41BB-9B58-79533C548B3D}">
      <dsp:nvSpPr>
        <dsp:cNvPr id="0" name=""/>
        <dsp:cNvSpPr/>
      </dsp:nvSpPr>
      <dsp:spPr>
        <a:xfrm>
          <a:off x="118499" y="1927246"/>
          <a:ext cx="2077134" cy="271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Opieńka Miodowa</a:t>
          </a:r>
        </a:p>
      </dsp:txBody>
      <dsp:txXfrm>
        <a:off x="118499" y="1927246"/>
        <a:ext cx="2077134" cy="271542"/>
      </dsp:txXfrm>
    </dsp:sp>
    <dsp:sp modelId="{80811168-4197-43F7-99DB-7F64B94DDC4F}">
      <dsp:nvSpPr>
        <dsp:cNvPr id="0" name=""/>
        <dsp:cNvSpPr/>
      </dsp:nvSpPr>
      <dsp:spPr>
        <a:xfrm>
          <a:off x="3136427" y="53752"/>
          <a:ext cx="2307927" cy="27152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E37935-AD48-48CA-8D6B-2BDB33765073}">
      <dsp:nvSpPr>
        <dsp:cNvPr id="0" name=""/>
        <dsp:cNvSpPr/>
      </dsp:nvSpPr>
      <dsp:spPr>
        <a:xfrm>
          <a:off x="3251823" y="162361"/>
          <a:ext cx="2077134" cy="176488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3F20B7-F463-4067-8061-542DAA8B39D2}">
      <dsp:nvSpPr>
        <dsp:cNvPr id="0" name=""/>
        <dsp:cNvSpPr/>
      </dsp:nvSpPr>
      <dsp:spPr>
        <a:xfrm>
          <a:off x="3251823" y="2198789"/>
          <a:ext cx="2077134" cy="46156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63990"/>
                <a:satOff val="1227"/>
                <a:lumOff val="1144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shade val="80000"/>
                <a:hueOff val="63990"/>
                <a:satOff val="1227"/>
                <a:lumOff val="1144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shade val="80000"/>
                <a:hueOff val="63990"/>
                <a:satOff val="1227"/>
                <a:lumOff val="1144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Rosną pod ziemią</a:t>
          </a:r>
        </a:p>
      </dsp:txBody>
      <dsp:txXfrm>
        <a:off x="3251823" y="2198789"/>
        <a:ext cx="2077134" cy="461563"/>
      </dsp:txXfrm>
    </dsp:sp>
    <dsp:sp modelId="{ED8260C3-6A36-4663-A792-02A4029D8B6B}">
      <dsp:nvSpPr>
        <dsp:cNvPr id="0" name=""/>
        <dsp:cNvSpPr/>
      </dsp:nvSpPr>
      <dsp:spPr>
        <a:xfrm>
          <a:off x="3251823" y="1927246"/>
          <a:ext cx="2077134" cy="271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Piestrakl</a:t>
          </a:r>
          <a:r>
            <a:rPr lang="pl-PL" sz="1300" kern="1200" dirty="0"/>
            <a:t> Jadalny</a:t>
          </a:r>
        </a:p>
      </dsp:txBody>
      <dsp:txXfrm>
        <a:off x="3251823" y="1927246"/>
        <a:ext cx="2077134" cy="271542"/>
      </dsp:txXfrm>
    </dsp:sp>
    <dsp:sp modelId="{1F3C55C2-1ECB-4E0C-8E78-A9BD5ED22B5B}">
      <dsp:nvSpPr>
        <dsp:cNvPr id="0" name=""/>
        <dsp:cNvSpPr/>
      </dsp:nvSpPr>
      <dsp:spPr>
        <a:xfrm>
          <a:off x="6269752" y="53752"/>
          <a:ext cx="2307927" cy="27152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93F563-5411-41F6-9B1A-F8E34B42CDEE}">
      <dsp:nvSpPr>
        <dsp:cNvPr id="0" name=""/>
        <dsp:cNvSpPr/>
      </dsp:nvSpPr>
      <dsp:spPr>
        <a:xfrm>
          <a:off x="6385148" y="162361"/>
          <a:ext cx="2077134" cy="17648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70406F7-AC0B-4ACF-9374-779CAE37092A}">
      <dsp:nvSpPr>
        <dsp:cNvPr id="0" name=""/>
        <dsp:cNvSpPr/>
      </dsp:nvSpPr>
      <dsp:spPr>
        <a:xfrm>
          <a:off x="6385148" y="2198789"/>
          <a:ext cx="2077134" cy="46156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27981"/>
                <a:satOff val="2455"/>
                <a:lumOff val="2289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shade val="80000"/>
                <a:hueOff val="127981"/>
                <a:satOff val="2455"/>
                <a:lumOff val="2289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shade val="80000"/>
                <a:hueOff val="127981"/>
                <a:satOff val="2455"/>
                <a:lumOff val="2289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Rośnie zazwyczaj w lasach iglastych i mieszanych</a:t>
          </a:r>
        </a:p>
      </dsp:txBody>
      <dsp:txXfrm>
        <a:off x="6385148" y="2198789"/>
        <a:ext cx="2077134" cy="461563"/>
      </dsp:txXfrm>
    </dsp:sp>
    <dsp:sp modelId="{F010D23E-4A4D-44F9-8697-496F5966EE01}">
      <dsp:nvSpPr>
        <dsp:cNvPr id="0" name=""/>
        <dsp:cNvSpPr/>
      </dsp:nvSpPr>
      <dsp:spPr>
        <a:xfrm>
          <a:off x="6385148" y="1927246"/>
          <a:ext cx="2077134" cy="271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Pieczarka Leśna</a:t>
          </a:r>
        </a:p>
      </dsp:txBody>
      <dsp:txXfrm>
        <a:off x="6385148" y="1927246"/>
        <a:ext cx="2077134" cy="2715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A2058-EB99-41E5-BBD7-F651092EDC02}">
      <dsp:nvSpPr>
        <dsp:cNvPr id="0" name=""/>
        <dsp:cNvSpPr/>
      </dsp:nvSpPr>
      <dsp:spPr>
        <a:xfrm>
          <a:off x="2676849" y="320232"/>
          <a:ext cx="0" cy="288209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8C31A0-63E7-43AC-A803-C76C1CA7B15E}">
      <dsp:nvSpPr>
        <dsp:cNvPr id="0" name=""/>
        <dsp:cNvSpPr/>
      </dsp:nvSpPr>
      <dsp:spPr>
        <a:xfrm>
          <a:off x="2756907" y="416302"/>
          <a:ext cx="1515821" cy="12969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BA22CC-3521-4D6C-8B87-76EC8B12DC4A}">
      <dsp:nvSpPr>
        <dsp:cNvPr id="0" name=""/>
        <dsp:cNvSpPr/>
      </dsp:nvSpPr>
      <dsp:spPr>
        <a:xfrm>
          <a:off x="2756907" y="1713245"/>
          <a:ext cx="1515821" cy="148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Muchomor Sromotnikowy</a:t>
          </a:r>
        </a:p>
      </dsp:txBody>
      <dsp:txXfrm>
        <a:off x="2756907" y="1713245"/>
        <a:ext cx="1515821" cy="1489082"/>
      </dsp:txXfrm>
    </dsp:sp>
    <dsp:sp modelId="{55D0609B-083C-425C-B3E9-410EBB5C0917}">
      <dsp:nvSpPr>
        <dsp:cNvPr id="0" name=""/>
        <dsp:cNvSpPr/>
      </dsp:nvSpPr>
      <dsp:spPr>
        <a:xfrm>
          <a:off x="2676849" y="0"/>
          <a:ext cx="1601164" cy="320232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Mylony z Czubajką Kanią</a:t>
          </a:r>
        </a:p>
      </dsp:txBody>
      <dsp:txXfrm>
        <a:off x="2676849" y="0"/>
        <a:ext cx="1601164" cy="320232"/>
      </dsp:txXfrm>
    </dsp:sp>
    <dsp:sp modelId="{9E588851-25EF-4C81-A8A4-6A48A19A0EF6}">
      <dsp:nvSpPr>
        <dsp:cNvPr id="0" name=""/>
        <dsp:cNvSpPr/>
      </dsp:nvSpPr>
      <dsp:spPr>
        <a:xfrm>
          <a:off x="4842555" y="320232"/>
          <a:ext cx="0" cy="288209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21B303-D983-4614-9386-511020C61747}">
      <dsp:nvSpPr>
        <dsp:cNvPr id="0" name=""/>
        <dsp:cNvSpPr/>
      </dsp:nvSpPr>
      <dsp:spPr>
        <a:xfrm>
          <a:off x="4931534" y="401050"/>
          <a:ext cx="1535542" cy="129694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F3D489-4026-49C9-8646-D362DAC30919}">
      <dsp:nvSpPr>
        <dsp:cNvPr id="0" name=""/>
        <dsp:cNvSpPr/>
      </dsp:nvSpPr>
      <dsp:spPr>
        <a:xfrm>
          <a:off x="4922613" y="1713245"/>
          <a:ext cx="1515821" cy="148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Muchomor Czerwony</a:t>
          </a:r>
        </a:p>
      </dsp:txBody>
      <dsp:txXfrm>
        <a:off x="4922613" y="1713245"/>
        <a:ext cx="1515821" cy="1489082"/>
      </dsp:txXfrm>
    </dsp:sp>
    <dsp:sp modelId="{4D8CA274-7EC0-4792-ACD4-AFD8440CDB93}">
      <dsp:nvSpPr>
        <dsp:cNvPr id="0" name=""/>
        <dsp:cNvSpPr/>
      </dsp:nvSpPr>
      <dsp:spPr>
        <a:xfrm>
          <a:off x="4842555" y="0"/>
          <a:ext cx="1601164" cy="320232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94000"/>
                <a:satMod val="103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hade val="100000"/>
                <a:satMod val="110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Ma on specyficzny czerwony kolor łatwo go odróżnić</a:t>
          </a:r>
        </a:p>
      </dsp:txBody>
      <dsp:txXfrm>
        <a:off x="4842555" y="0"/>
        <a:ext cx="1601164" cy="320232"/>
      </dsp:txXfrm>
    </dsp:sp>
    <dsp:sp modelId="{A40B7638-44CC-4D42-83DD-CBFFDFB518D5}">
      <dsp:nvSpPr>
        <dsp:cNvPr id="0" name=""/>
        <dsp:cNvSpPr/>
      </dsp:nvSpPr>
      <dsp:spPr>
        <a:xfrm>
          <a:off x="7012838" y="320232"/>
          <a:ext cx="0" cy="288209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8C826D-E77D-42CE-81DF-6439E03C6EBF}">
      <dsp:nvSpPr>
        <dsp:cNvPr id="0" name=""/>
        <dsp:cNvSpPr/>
      </dsp:nvSpPr>
      <dsp:spPr>
        <a:xfrm>
          <a:off x="7092897" y="416302"/>
          <a:ext cx="1515821" cy="12969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D35450-E206-4C87-9BF4-3A3175AEDEB3}">
      <dsp:nvSpPr>
        <dsp:cNvPr id="0" name=""/>
        <dsp:cNvSpPr/>
      </dsp:nvSpPr>
      <dsp:spPr>
        <a:xfrm>
          <a:off x="7153893" y="1713245"/>
          <a:ext cx="1515821" cy="148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Gąska Bukowa</a:t>
          </a:r>
        </a:p>
      </dsp:txBody>
      <dsp:txXfrm>
        <a:off x="7153893" y="1713245"/>
        <a:ext cx="1515821" cy="1489082"/>
      </dsp:txXfrm>
    </dsp:sp>
    <dsp:sp modelId="{99A4345E-651B-4EE5-9745-CEBBB9F55554}">
      <dsp:nvSpPr>
        <dsp:cNvPr id="0" name=""/>
        <dsp:cNvSpPr/>
      </dsp:nvSpPr>
      <dsp:spPr>
        <a:xfrm>
          <a:off x="6967509" y="0"/>
          <a:ext cx="1601164" cy="320232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94000"/>
                <a:satMod val="103000"/>
                <a:lumMod val="102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hade val="100000"/>
                <a:satMod val="110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Rzadko jest mylona z innymi  grzybami</a:t>
          </a:r>
        </a:p>
      </dsp:txBody>
      <dsp:txXfrm>
        <a:off x="6967509" y="0"/>
        <a:ext cx="1601164" cy="3202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D0290-B7A3-4A4C-BAB8-1EFAE993970A}">
      <dsp:nvSpPr>
        <dsp:cNvPr id="0" name=""/>
        <dsp:cNvSpPr/>
      </dsp:nvSpPr>
      <dsp:spPr>
        <a:xfrm>
          <a:off x="675408" y="320232"/>
          <a:ext cx="0" cy="288209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6A6F11-B929-4F52-8569-A4DFB17DEA25}">
      <dsp:nvSpPr>
        <dsp:cNvPr id="0" name=""/>
        <dsp:cNvSpPr/>
      </dsp:nvSpPr>
      <dsp:spPr>
        <a:xfrm>
          <a:off x="755466" y="416302"/>
          <a:ext cx="1515822" cy="1296943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A60D54-0DB1-4A00-B43F-F4F652980E2A}">
      <dsp:nvSpPr>
        <dsp:cNvPr id="0" name=""/>
        <dsp:cNvSpPr/>
      </dsp:nvSpPr>
      <dsp:spPr>
        <a:xfrm>
          <a:off x="755466" y="1713246"/>
          <a:ext cx="1515822" cy="148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 err="1"/>
            <a:t>Hełmówka</a:t>
          </a:r>
          <a:r>
            <a:rPr lang="pl-PL" sz="2200" kern="1200" dirty="0"/>
            <a:t> Obrzeżona</a:t>
          </a:r>
        </a:p>
      </dsp:txBody>
      <dsp:txXfrm>
        <a:off x="755466" y="1713246"/>
        <a:ext cx="1515822" cy="1489082"/>
      </dsp:txXfrm>
    </dsp:sp>
    <dsp:sp modelId="{D531D260-CCF9-42A2-8349-15A7247B9565}">
      <dsp:nvSpPr>
        <dsp:cNvPr id="0" name=""/>
        <dsp:cNvSpPr/>
      </dsp:nvSpPr>
      <dsp:spPr>
        <a:xfrm>
          <a:off x="675408" y="0"/>
          <a:ext cx="1601164" cy="32023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Mylona z Łuszczakiem Zmiennym</a:t>
          </a:r>
        </a:p>
      </dsp:txBody>
      <dsp:txXfrm>
        <a:off x="675408" y="0"/>
        <a:ext cx="1601164" cy="320232"/>
      </dsp:txXfrm>
    </dsp:sp>
    <dsp:sp modelId="{8635737B-A805-49A9-8AF6-50DB9B63EE0F}">
      <dsp:nvSpPr>
        <dsp:cNvPr id="0" name=""/>
        <dsp:cNvSpPr/>
      </dsp:nvSpPr>
      <dsp:spPr>
        <a:xfrm>
          <a:off x="2618478" y="320232"/>
          <a:ext cx="0" cy="288209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A692C0-1721-44E4-BFDE-C791392A7491}">
      <dsp:nvSpPr>
        <dsp:cNvPr id="0" name=""/>
        <dsp:cNvSpPr/>
      </dsp:nvSpPr>
      <dsp:spPr>
        <a:xfrm>
          <a:off x="2698536" y="416302"/>
          <a:ext cx="1515822" cy="129694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172943-AD3E-4586-9857-7C2130152410}">
      <dsp:nvSpPr>
        <dsp:cNvPr id="0" name=""/>
        <dsp:cNvSpPr/>
      </dsp:nvSpPr>
      <dsp:spPr>
        <a:xfrm>
          <a:off x="2698536" y="1713246"/>
          <a:ext cx="1515822" cy="148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 err="1"/>
            <a:t>Strzępiak</a:t>
          </a:r>
          <a:r>
            <a:rPr lang="pl-PL" sz="2200" kern="1200" dirty="0"/>
            <a:t> Ceglasty</a:t>
          </a:r>
        </a:p>
      </dsp:txBody>
      <dsp:txXfrm>
        <a:off x="2698536" y="1713246"/>
        <a:ext cx="1515822" cy="1489082"/>
      </dsp:txXfrm>
    </dsp:sp>
    <dsp:sp modelId="{05DA6950-4D22-468A-9FCF-25986DB6D54C}">
      <dsp:nvSpPr>
        <dsp:cNvPr id="0" name=""/>
        <dsp:cNvSpPr/>
      </dsp:nvSpPr>
      <dsp:spPr>
        <a:xfrm>
          <a:off x="2618478" y="0"/>
          <a:ext cx="1601164" cy="32023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4000"/>
                <a:satMod val="103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Mylona z pieczarką polną</a:t>
          </a:r>
        </a:p>
      </dsp:txBody>
      <dsp:txXfrm>
        <a:off x="2618478" y="0"/>
        <a:ext cx="1601164" cy="320232"/>
      </dsp:txXfrm>
    </dsp:sp>
    <dsp:sp modelId="{420A0153-381F-4000-990B-01CE172FF1A8}">
      <dsp:nvSpPr>
        <dsp:cNvPr id="0" name=""/>
        <dsp:cNvSpPr/>
      </dsp:nvSpPr>
      <dsp:spPr>
        <a:xfrm>
          <a:off x="4561549" y="320232"/>
          <a:ext cx="0" cy="288209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03B18F-0D74-4538-816C-3EEB9F52D87A}">
      <dsp:nvSpPr>
        <dsp:cNvPr id="0" name=""/>
        <dsp:cNvSpPr/>
      </dsp:nvSpPr>
      <dsp:spPr>
        <a:xfrm>
          <a:off x="4692099" y="400142"/>
          <a:ext cx="1515822" cy="12969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76F9FB-3F7B-4EEB-B681-AE1E40FF01DA}">
      <dsp:nvSpPr>
        <dsp:cNvPr id="0" name=""/>
        <dsp:cNvSpPr/>
      </dsp:nvSpPr>
      <dsp:spPr>
        <a:xfrm>
          <a:off x="4641607" y="1713246"/>
          <a:ext cx="1515822" cy="148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Wieruszka Zatokowata</a:t>
          </a:r>
        </a:p>
      </dsp:txBody>
      <dsp:txXfrm>
        <a:off x="4641607" y="1713246"/>
        <a:ext cx="1515822" cy="1489082"/>
      </dsp:txXfrm>
    </dsp:sp>
    <dsp:sp modelId="{AF82A7F3-6A71-4764-B4D7-3DCD61262F13}">
      <dsp:nvSpPr>
        <dsp:cNvPr id="0" name=""/>
        <dsp:cNvSpPr/>
      </dsp:nvSpPr>
      <dsp:spPr>
        <a:xfrm>
          <a:off x="4561549" y="0"/>
          <a:ext cx="1601164" cy="32023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4000"/>
                <a:satMod val="103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Mylona z </a:t>
          </a:r>
          <a:r>
            <a:rPr lang="pl-PL" sz="1000" kern="1200" dirty="0" err="1"/>
            <a:t>Lejówką</a:t>
          </a:r>
          <a:r>
            <a:rPr lang="pl-PL" sz="1000" kern="1200" dirty="0"/>
            <a:t> mglistą</a:t>
          </a:r>
        </a:p>
      </dsp:txBody>
      <dsp:txXfrm>
        <a:off x="4561549" y="0"/>
        <a:ext cx="1601164" cy="3202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8D7E4-8E4F-4DA4-9591-9AFF1B8C5E99}">
      <dsp:nvSpPr>
        <dsp:cNvPr id="0" name=""/>
        <dsp:cNvSpPr/>
      </dsp:nvSpPr>
      <dsp:spPr>
        <a:xfrm>
          <a:off x="1286389" y="242758"/>
          <a:ext cx="2535778" cy="3234411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l="-43000" r="-43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8B006-D405-4C8C-B7BF-DF1C339A8336}">
      <dsp:nvSpPr>
        <dsp:cNvPr id="0" name=""/>
        <dsp:cNvSpPr/>
      </dsp:nvSpPr>
      <dsp:spPr>
        <a:xfrm>
          <a:off x="1287176" y="2166735"/>
          <a:ext cx="1477904" cy="1322628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Grzyby jako pasożyty roślin</a:t>
          </a:r>
        </a:p>
      </dsp:txBody>
      <dsp:txXfrm>
        <a:off x="1287176" y="2166735"/>
        <a:ext cx="1477904" cy="1322628"/>
      </dsp:txXfrm>
    </dsp:sp>
    <dsp:sp modelId="{FD7E4705-D5DF-4029-891D-A1EB52C6EABB}">
      <dsp:nvSpPr>
        <dsp:cNvPr id="0" name=""/>
        <dsp:cNvSpPr/>
      </dsp:nvSpPr>
      <dsp:spPr>
        <a:xfrm>
          <a:off x="3385522" y="81038"/>
          <a:ext cx="873291" cy="873291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2000" r="-12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0D318-01BC-444A-BC28-49A844A2587B}">
      <dsp:nvSpPr>
        <dsp:cNvPr id="0" name=""/>
        <dsp:cNvSpPr/>
      </dsp:nvSpPr>
      <dsp:spPr>
        <a:xfrm>
          <a:off x="4258813" y="193854"/>
          <a:ext cx="1110535" cy="647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/>
            <a:t>Pyricularia</a:t>
          </a:r>
          <a:r>
            <a:rPr lang="pl-PL" sz="1500" kern="1200" dirty="0"/>
            <a:t> </a:t>
          </a:r>
          <a:r>
            <a:rPr lang="pl-PL" sz="1500" kern="1200" dirty="0" err="1"/>
            <a:t>oryzae</a:t>
          </a:r>
          <a:r>
            <a:rPr lang="pl-PL" sz="1500" kern="1200" dirty="0"/>
            <a:t> </a:t>
          </a:r>
          <a:r>
            <a:rPr lang="pl-PL" sz="1500" kern="1200" dirty="0" err="1"/>
            <a:t>Cavara</a:t>
          </a:r>
          <a:endParaRPr lang="pl-PL" sz="1500" kern="1200" dirty="0"/>
        </a:p>
      </dsp:txBody>
      <dsp:txXfrm>
        <a:off x="4258813" y="193854"/>
        <a:ext cx="1110535" cy="647658"/>
      </dsp:txXfrm>
    </dsp:sp>
    <dsp:sp modelId="{5C107F39-BCA7-4A81-ABD7-74EF6ED81751}">
      <dsp:nvSpPr>
        <dsp:cNvPr id="0" name=""/>
        <dsp:cNvSpPr/>
      </dsp:nvSpPr>
      <dsp:spPr>
        <a:xfrm>
          <a:off x="3385522" y="1111521"/>
          <a:ext cx="873291" cy="873291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F1C2D-CA9F-4EF3-95D6-BEB991B00E4B}">
      <dsp:nvSpPr>
        <dsp:cNvPr id="0" name=""/>
        <dsp:cNvSpPr/>
      </dsp:nvSpPr>
      <dsp:spPr>
        <a:xfrm>
          <a:off x="4258813" y="1111521"/>
          <a:ext cx="1783248" cy="873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/>
            <a:t>Mycosphaerella</a:t>
          </a:r>
          <a:r>
            <a:rPr lang="pl-PL" sz="1500" kern="1200" dirty="0"/>
            <a:t> </a:t>
          </a:r>
          <a:r>
            <a:rPr lang="pl-PL" sz="1500" kern="1200" dirty="0" err="1"/>
            <a:t>graminicola</a:t>
          </a:r>
          <a:endParaRPr lang="pl-PL" sz="1500" kern="1200" dirty="0"/>
        </a:p>
      </dsp:txBody>
      <dsp:txXfrm>
        <a:off x="4258813" y="1111521"/>
        <a:ext cx="1783248" cy="873291"/>
      </dsp:txXfrm>
    </dsp:sp>
    <dsp:sp modelId="{C743AAA1-7080-44B3-A23A-5A774B9CE7CB}">
      <dsp:nvSpPr>
        <dsp:cNvPr id="0" name=""/>
        <dsp:cNvSpPr/>
      </dsp:nvSpPr>
      <dsp:spPr>
        <a:xfrm>
          <a:off x="3385522" y="2142005"/>
          <a:ext cx="873291" cy="87329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A3791-96BC-4F74-99A0-65E6B6022DF2}">
      <dsp:nvSpPr>
        <dsp:cNvPr id="0" name=""/>
        <dsp:cNvSpPr/>
      </dsp:nvSpPr>
      <dsp:spPr>
        <a:xfrm>
          <a:off x="4258813" y="2142005"/>
          <a:ext cx="1783248" cy="873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/>
            <a:t>Fusarium</a:t>
          </a:r>
          <a:r>
            <a:rPr lang="pl-PL" sz="1500" kern="1200" dirty="0"/>
            <a:t> </a:t>
          </a:r>
          <a:r>
            <a:rPr lang="pl-PL" sz="1500" kern="1200" dirty="0" err="1"/>
            <a:t>oxysporum</a:t>
          </a:r>
          <a:r>
            <a:rPr lang="pl-PL" sz="1500" kern="1200" dirty="0"/>
            <a:t>,</a:t>
          </a:r>
        </a:p>
      </dsp:txBody>
      <dsp:txXfrm>
        <a:off x="4258813" y="2142005"/>
        <a:ext cx="1783248" cy="873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5E184B-9D9C-421C-B762-EC6771995111}" type="datetimeFigureOut">
              <a:rPr lang="pl-PL" smtClean="0"/>
              <a:t>17.01.2023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C00BDC-7816-49EC-ABF1-9743C72140A5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339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84B-9D9C-421C-B762-EC6771995111}" type="datetimeFigureOut">
              <a:rPr lang="pl-PL" smtClean="0"/>
              <a:t>17.01.2023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0BDC-7816-49EC-ABF1-9743C72140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402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84B-9D9C-421C-B762-EC6771995111}" type="datetimeFigureOut">
              <a:rPr lang="pl-PL" smtClean="0"/>
              <a:t>17.01.2023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0BDC-7816-49EC-ABF1-9743C72140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582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84B-9D9C-421C-B762-EC6771995111}" type="datetimeFigureOut">
              <a:rPr lang="pl-PL" smtClean="0"/>
              <a:t>17.01.2023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0BDC-7816-49EC-ABF1-9743C72140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101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5E184B-9D9C-421C-B762-EC6771995111}" type="datetimeFigureOut">
              <a:rPr lang="pl-PL" smtClean="0"/>
              <a:t>17.01.2023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6C00BDC-7816-49EC-ABF1-9743C72140A5}" type="slidenum">
              <a:rPr lang="pl-PL" smtClean="0"/>
              <a:t>‹#›</a:t>
            </a:fld>
            <a:endParaRPr lang="pl-PL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99061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84B-9D9C-421C-B762-EC6771995111}" type="datetimeFigureOut">
              <a:rPr lang="pl-PL" smtClean="0"/>
              <a:t>17.01.2023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0BDC-7816-49EC-ABF1-9743C72140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252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84B-9D9C-421C-B762-EC6771995111}" type="datetimeFigureOut">
              <a:rPr lang="pl-PL" smtClean="0"/>
              <a:t>17.01.2023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0BDC-7816-49EC-ABF1-9743C72140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535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84B-9D9C-421C-B762-EC6771995111}" type="datetimeFigureOut">
              <a:rPr lang="pl-PL" smtClean="0"/>
              <a:t>17.01.2023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0BDC-7816-49EC-ABF1-9743C72140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500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184B-9D9C-421C-B762-EC6771995111}" type="datetimeFigureOut">
              <a:rPr lang="pl-PL" smtClean="0"/>
              <a:t>17.01.2023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0BDC-7816-49EC-ABF1-9743C72140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81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75E184B-9D9C-421C-B762-EC6771995111}" type="datetimeFigureOut">
              <a:rPr lang="pl-PL" smtClean="0"/>
              <a:t>17.01.2023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6C00BDC-7816-49EC-ABF1-9743C72140A5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875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75E184B-9D9C-421C-B762-EC6771995111}" type="datetimeFigureOut">
              <a:rPr lang="pl-PL" smtClean="0"/>
              <a:t>17.01.2023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6C00BDC-7816-49EC-ABF1-9743C72140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938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5E184B-9D9C-421C-B762-EC6771995111}" type="datetimeFigureOut">
              <a:rPr lang="pl-PL" smtClean="0"/>
              <a:t>17.01.2023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6C00BDC-7816-49EC-ABF1-9743C72140A5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18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>
    <mc:Choice xmlns:p14="http://schemas.microsoft.com/office/powerpoint/2010/main" Requires="p14">
      <p:transition p14:dur="250">
        <p14:reveal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2D84ED-B604-5C38-995A-90010F7C83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Ravie" panose="04040805050809020602" pitchFamily="82" charset="0"/>
              </a:rPr>
              <a:t>Atlas Grzybów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F2CDA36-2F02-E736-078B-29062EED2B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486-front-music.pl">
            <a:hlinkClick r:id="" action="ppaction://media"/>
            <a:extLst>
              <a:ext uri="{FF2B5EF4-FFF2-40B4-BE49-F238E27FC236}">
                <a16:creationId xmlns:a16="http://schemas.microsoft.com/office/drawing/2014/main" id="{043F8C92-3C5F-853C-53C3-A9C54F899C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91794" y="6125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1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14:reveal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FEA52D-EFF8-0AE5-600B-652825CA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804" y="841744"/>
            <a:ext cx="6338392" cy="781416"/>
          </a:xfrm>
        </p:spPr>
        <p:txBody>
          <a:bodyPr>
            <a:noAutofit/>
          </a:bodyPr>
          <a:lstStyle/>
          <a:p>
            <a:r>
              <a:rPr lang="pl-PL" sz="5400" dirty="0">
                <a:latin typeface="Ravie" panose="04040805050809020602" pitchFamily="82" charset="0"/>
              </a:rPr>
              <a:t>Budowa </a:t>
            </a:r>
            <a:r>
              <a:rPr lang="pl-PL" sz="5400" dirty="0" err="1">
                <a:latin typeface="Ravie" panose="04040805050809020602" pitchFamily="82" charset="0"/>
              </a:rPr>
              <a:t>Grzybow</a:t>
            </a:r>
            <a:endParaRPr lang="pl-PL" sz="5400" dirty="0">
              <a:latin typeface="Ravie" panose="04040805050809020602" pitchFamily="82" charset="0"/>
            </a:endParaRP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5D6C2C6C-764E-4CAC-D077-F4C9429D9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96F5BB4-9032-1D44-F39A-E8DF6F9F268E}"/>
              </a:ext>
            </a:extLst>
          </p:cNvPr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1128699014"/>
              </p:ext>
            </p:extLst>
          </p:nvPr>
        </p:nvGraphicFramePr>
        <p:xfrm>
          <a:off x="0" y="0"/>
          <a:ext cx="759301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962793B-C214-CB29-A07B-89ADEB71F6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353517"/>
              </p:ext>
            </p:extLst>
          </p:nvPr>
        </p:nvGraphicFramePr>
        <p:xfrm>
          <a:off x="7067826" y="2928731"/>
          <a:ext cx="3520661" cy="2696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55618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D40276-E304-4C0C-8AB0-F2A7D4174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1D40276-E304-4C0C-8AB0-F2A7D4174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1D40276-E304-4C0C-8AB0-F2A7D4174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1D40276-E304-4C0C-8AB0-F2A7D4174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D59D53-AFEA-4450-853E-9041F3D02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54D59D53-AFEA-4450-853E-9041F3D02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4D59D53-AFEA-4450-853E-9041F3D02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54D59D53-AFEA-4450-853E-9041F3D02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E3B498-1C79-46CA-925E-834712892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F8E3B498-1C79-46CA-925E-834712892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F8E3B498-1C79-46CA-925E-834712892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8E3B498-1C79-46CA-925E-834712892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0047A-2D3D-4D29-8951-091B83C14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F210047A-2D3D-4D29-8951-091B83C14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F210047A-2D3D-4D29-8951-091B83C14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F210047A-2D3D-4D29-8951-091B83C14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87D3C-67E1-4FDB-940B-99CAE880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6FF87D3C-67E1-4FDB-940B-99CAE8805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6FF87D3C-67E1-4FDB-940B-99CAE880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6FF87D3C-67E1-4FDB-940B-99CAE880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1E05D1-711F-480A-A4CE-DECACE586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671E05D1-711F-480A-A4CE-DECACE586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671E05D1-711F-480A-A4CE-DECACE586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671E05D1-711F-480A-A4CE-DECACE586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2DFF31-8C6F-42C8-B53D-B958D7B09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052DFF31-8C6F-42C8-B53D-B958D7B09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052DFF31-8C6F-42C8-B53D-B958D7B09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052DFF31-8C6F-42C8-B53D-B958D7B09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6C67DB-AF28-4281-AC49-2C12276FB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B06C67DB-AF28-4281-AC49-2C12276FB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B06C67DB-AF28-4281-AC49-2C12276FB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B06C67DB-AF28-4281-AC49-2C12276FB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759C72-7000-4D71-8A75-4178CD352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EB759C72-7000-4D71-8A75-4178CD352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EB759C72-7000-4D71-8A75-4178CD352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EB759C72-7000-4D71-8A75-4178CD352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B9F84F-90CE-4B9F-8A73-F28D6AF4A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17B9F84F-90CE-4B9F-8A73-F28D6AF4A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17B9F84F-90CE-4B9F-8A73-F28D6AF4A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17B9F84F-90CE-4B9F-8A73-F28D6AF4A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708572-F40B-4CE0-9642-CA51C556F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C1708572-F40B-4CE0-9642-CA51C556F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C1708572-F40B-4CE0-9642-CA51C556F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C1708572-F40B-4CE0-9642-CA51C556F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F0F7B2-AF26-4ECA-91CC-C1C69293F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graphicEl>
                                              <a:dgm id="{1EF0F7B2-AF26-4ECA-91CC-C1C69293F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1EF0F7B2-AF26-4ECA-91CC-C1C69293F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1EF0F7B2-AF26-4ECA-91CC-C1C69293F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E1239D-6F59-4A60-8C13-6ECB270F3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graphicEl>
                                              <a:dgm id="{4DE1239D-6F59-4A60-8C13-6ECB270F3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4DE1239D-6F59-4A60-8C13-6ECB270F3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4DE1239D-6F59-4A60-8C13-6ECB270F3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3E9B97-4D75-44F3-B7C4-ADD438BF2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graphicEl>
                                              <a:dgm id="{CE3E9B97-4D75-44F3-B7C4-ADD438BF2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CE3E9B97-4D75-44F3-B7C4-ADD438BF2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graphicEl>
                                              <a:dgm id="{CE3E9B97-4D75-44F3-B7C4-ADD438BF2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BE0B52-EBCF-45DB-B732-97D257ABA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graphicEl>
                                              <a:dgm id="{FFBE0B52-EBCF-45DB-B732-97D257ABA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graphicEl>
                                              <a:dgm id="{FFBE0B52-EBCF-45DB-B732-97D257ABA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graphicEl>
                                              <a:dgm id="{FFBE0B52-EBCF-45DB-B732-97D257ABA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7E515A-90F7-4BAE-B1A7-571A171D8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graphicEl>
                                              <a:dgm id="{7E7E515A-90F7-4BAE-B1A7-571A171D8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graphicEl>
                                              <a:dgm id="{7E7E515A-90F7-4BAE-B1A7-571A171D8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7E7E515A-90F7-4BAE-B1A7-571A171D8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B5D11C-2947-4039-9463-C6111F159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>
                                            <p:graphicEl>
                                              <a:dgm id="{73B5D11C-2947-4039-9463-C6111F159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graphicEl>
                                              <a:dgm id="{73B5D11C-2947-4039-9463-C6111F159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graphicEl>
                                              <a:dgm id="{73B5D11C-2947-4039-9463-C6111F159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E00947-7F48-4F81-9AA2-73EAFAE6E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graphicEl>
                                              <a:dgm id="{B5E00947-7F48-4F81-9AA2-73EAFAE6E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graphicEl>
                                              <a:dgm id="{B5E00947-7F48-4F81-9AA2-73EAFAE6E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graphicEl>
                                              <a:dgm id="{B5E00947-7F48-4F81-9AA2-73EAFAE6E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8D15F8-689B-4C06-893D-CD85DB20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graphicEl>
                                              <a:dgm id="{AB8D15F8-689B-4C06-893D-CD85DB206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graphicEl>
                                              <a:dgm id="{AB8D15F8-689B-4C06-893D-CD85DB20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graphicEl>
                                              <a:dgm id="{AB8D15F8-689B-4C06-893D-CD85DB20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A73A2F-E11C-4681-AF49-FC3E0E73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>
                                            <p:graphicEl>
                                              <a:dgm id="{33A73A2F-E11C-4681-AF49-FC3E0E73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graphicEl>
                                              <a:dgm id="{33A73A2F-E11C-4681-AF49-FC3E0E73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graphicEl>
                                              <a:dgm id="{33A73A2F-E11C-4681-AF49-FC3E0E73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5BE154-8872-B108-FB79-EC701F978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23563"/>
          </a:xfrm>
        </p:spPr>
        <p:txBody>
          <a:bodyPr/>
          <a:lstStyle/>
          <a:p>
            <a:r>
              <a:rPr lang="pl-PL" dirty="0">
                <a:latin typeface="Ravie" panose="04040805050809020602" pitchFamily="82" charset="0"/>
              </a:rPr>
              <a:t>Grzyby jadalne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05C3A7B-40F9-04A6-FC09-EA0ACA45AE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867740"/>
              </p:ext>
            </p:extLst>
          </p:nvPr>
        </p:nvGraphicFramePr>
        <p:xfrm>
          <a:off x="946150" y="2902227"/>
          <a:ext cx="8052076" cy="496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20656AB-7991-FA3C-7762-4BBC8F3A4F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524178"/>
              </p:ext>
            </p:extLst>
          </p:nvPr>
        </p:nvGraphicFramePr>
        <p:xfrm>
          <a:off x="4033078" y="382385"/>
          <a:ext cx="7562574" cy="421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54596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2000">
        <p15:prstTrans prst="pageCurlDouble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6A8715-4894-4881-B18B-6EB1D2CC7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E6A8715-4894-4881-B18B-6EB1D2CC7E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34F1AB-BCC4-491A-ADF1-37A7E61F5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6F34F1AB-BCC4-491A-ADF1-37A7E61F5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4FEF6D-EFC6-45DD-ADB0-43A357A5F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CF4FEF6D-EFC6-45DD-ADB0-43A357A5F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3F75FB-4B3F-4677-9C4C-276B2D555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2B3F75FB-4B3F-4677-9C4C-276B2D555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75118C-6443-4171-8B86-E7AE8BBDE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D75118C-6443-4171-8B86-E7AE8BBDE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C4491E-1DE4-4F53-A6B9-E7E936672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BCC4491E-1DE4-4F53-A6B9-E7E936672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C88516-1A7B-4A1B-89C4-01874D721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10C88516-1A7B-4A1B-89C4-01874D721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FF40A4-1393-44FF-89B6-414029116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B4FF40A4-1393-44FF-89B6-414029116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86636-69CE-434F-8C1E-23A483B2C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2786636-69CE-434F-8C1E-23A483B2C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069B06-F277-4AF5-B3C6-DA624945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E2069B06-F277-4AF5-B3C6-DA624945E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E2A75F-917D-4D2E-97C6-CFB70A25E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21E2A75F-917D-4D2E-97C6-CFB70A25E2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5766F1-8DA3-4349-BCDD-C0FF335D9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7E5766F1-8DA3-4349-BCDD-C0FF335D9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6B4F92-92AB-47F5-B3F6-15C33870E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B36B4F92-92AB-47F5-B3F6-15C33870E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FA4911-4BC8-41DE-87AB-22C864968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40FA4911-4BC8-41DE-87AB-22C864968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1A3E98-7431-4281-BF67-77827EC3C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6C1A3E98-7431-4281-BF67-77827EC3C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457E16-C208-4F49-B8FC-0C40A5F46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E7457E16-C208-4F49-B8FC-0C40A5F46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6D8DE5-55AA-4940-AB16-874EBC8DC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386D8DE5-55AA-4940-AB16-874EBC8DC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05D1C6-9D31-4C39-B9FF-F2D5862F8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1C05D1C6-9D31-4C39-B9FF-F2D5862F8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AB17A4-2228-4F79-B406-9A53BA6F0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31AB17A4-2228-4F79-B406-9A53BA6F0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F280ED-802E-4EAD-8935-9CD81F50C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5AF280ED-802E-4EAD-8935-9CD81F50C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256C45-D459-4158-A4FA-0ACEDF3AE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21256C45-D459-4158-A4FA-0ACEDF3AE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B07C84-C372-401C-AC0F-24EA352D6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4EB07C84-C372-401C-AC0F-24EA352D6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D80B3-FFFC-411F-A93D-70BD55145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67BD80B3-FFFC-411F-A93D-70BD55145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DBF46-30EE-4619-9B63-D127E86D5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0BCDBF46-30EE-4619-9B63-D127E86D5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447E59-0CAB-1D87-8AF5-692CF137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Ravie" panose="04040805050809020602" pitchFamily="82" charset="0"/>
              </a:rPr>
              <a:t>Grzyby jadalne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186FC136-F5AF-F320-9CF3-2B87F539CD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131596"/>
              </p:ext>
            </p:extLst>
          </p:nvPr>
        </p:nvGraphicFramePr>
        <p:xfrm>
          <a:off x="1250950" y="4147931"/>
          <a:ext cx="8423137" cy="249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E89515E-EBC1-7023-6287-A1E2F5AE14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665560"/>
              </p:ext>
            </p:extLst>
          </p:nvPr>
        </p:nvGraphicFramePr>
        <p:xfrm>
          <a:off x="2849217" y="1325218"/>
          <a:ext cx="8580782" cy="2822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32482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2000">
        <p15:prstTrans prst="pageCurlDouble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C3F03D-44ED-4344-A819-ED99CF07A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39C3F03D-44ED-4344-A819-ED99CF07A1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63D55A-B162-4AED-89D6-EC6EBDBA6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7063D55A-B162-4AED-89D6-EC6EBDBA6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F9061D-F010-41BB-9B58-79533C548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dgm id="{69F9061D-F010-41BB-9B58-79533C548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FB9F25-B38B-4A9A-8C84-F364BFC0C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3CFB9F25-B38B-4A9A-8C84-F364BFC0C1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0811168-4197-43F7-99DB-7F64B94DD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80811168-4197-43F7-99DB-7F64B94DD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8E37935-AD48-48CA-8D6B-2BDB33765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A8E37935-AD48-48CA-8D6B-2BDB337650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D8260C3-6A36-4663-A792-02A4029D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ED8260C3-6A36-4663-A792-02A4029D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3F20B7-F463-4067-8061-542DAA8B3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EB3F20B7-F463-4067-8061-542DAA8B3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3C55C2-1ECB-4E0C-8E78-A9BD5ED22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F3C55C2-1ECB-4E0C-8E78-A9BD5ED22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593F563-5411-41F6-9B1A-F8E34B42C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3593F563-5411-41F6-9B1A-F8E34B42C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10D23E-4A4D-44F9-8697-496F5966E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dgm id="{F010D23E-4A4D-44F9-8697-496F5966E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0406F7-AC0B-4ACF-9374-779CAE370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F70406F7-AC0B-4ACF-9374-779CAE3709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86A5B0-5B6B-4C91-8686-4B7D6DD44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C586A5B0-5B6B-4C91-8686-4B7D6DD44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8F891A-7317-4736-8A30-39036CF6A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graphicEl>
                                              <a:dgm id="{208F891A-7317-4736-8A30-39036CF6A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130D468-883C-4AA0-B055-CA6429DDC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1130D468-883C-4AA0-B055-CA6429DDC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4CCA5B-2E60-4373-8AF3-63D20CCEB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9A4CCA5B-2E60-4373-8AF3-63D20CCEB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204841-82E2-4265-B4E7-C61CED6FB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69204841-82E2-4265-B4E7-C61CED6FB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09254F-8ED4-4FDB-B4E8-462053728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>
                                            <p:graphicEl>
                                              <a:dgm id="{2409254F-8ED4-4FDB-B4E8-462053728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CDA4C0-5F43-41B3-AEDB-BB4D58A4A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8ACDA4C0-5F43-41B3-AEDB-BB4D58A4A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B45F9D-64C6-40B4-998A-211FDF610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graphicEl>
                                              <a:dgm id="{0DB45F9D-64C6-40B4-998A-211FDF610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6B397B-F520-4449-A639-348F24A33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graphicEl>
                                              <a:dgm id="{F96B397B-F520-4449-A639-348F24A33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2D8541-335E-4BCB-9218-57DA22A74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DF2D8541-335E-4BCB-9218-57DA22A74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91DAA0-1A26-4CA3-80EA-CA63CBC99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>
                                            <p:graphicEl>
                                              <a:dgm id="{CE91DAA0-1A26-4CA3-80EA-CA63CBC99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A28CE3-53C3-44B0-BD78-78F7071FB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>
                                            <p:graphicEl>
                                              <a:dgm id="{6EA28CE3-53C3-44B0-BD78-78F7071FB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759EA4-1760-9080-10E4-69F0AAFA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22345"/>
          </a:xfrm>
        </p:spPr>
        <p:txBody>
          <a:bodyPr/>
          <a:lstStyle/>
          <a:p>
            <a:r>
              <a:rPr lang="pl-PL" dirty="0">
                <a:latin typeface="Ravie" panose="04040805050809020602" pitchFamily="82" charset="0"/>
              </a:rPr>
              <a:t>Grzyby </a:t>
            </a:r>
            <a:r>
              <a:rPr lang="pl-PL" dirty="0" err="1">
                <a:latin typeface="Ravie" panose="04040805050809020602" pitchFamily="82" charset="0"/>
              </a:rPr>
              <a:t>trujace</a:t>
            </a:r>
            <a:endParaRPr lang="pl-PL" dirty="0">
              <a:latin typeface="Ravie" panose="04040805050809020602" pitchFamily="82" charset="0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7CE8BD9-9966-470E-04FF-E9349E7753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514120"/>
              </p:ext>
            </p:extLst>
          </p:nvPr>
        </p:nvGraphicFramePr>
        <p:xfrm>
          <a:off x="-1298713" y="1192697"/>
          <a:ext cx="11290852" cy="320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D141450-B19C-9B8A-434B-0AEDA6807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166336"/>
              </p:ext>
            </p:extLst>
          </p:nvPr>
        </p:nvGraphicFramePr>
        <p:xfrm>
          <a:off x="4969566" y="3273286"/>
          <a:ext cx="6838122" cy="320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16738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2000">
        <p15:prstTrans prst="pageCurlDouble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8C31A0-63E7-43AC-A803-C76C1CA7B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78C31A0-63E7-43AC-A803-C76C1CA7B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5A2058-EB99-41E5-BBD7-F651092ED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9E5A2058-EB99-41E5-BBD7-F651092ED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D0609B-083C-425C-B3E9-410EBB5C0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55D0609B-083C-425C-B3E9-410EBB5C0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BA22CC-3521-4D6C-8B87-76EC8B12D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E2BA22CC-3521-4D6C-8B87-76EC8B12D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588851-25EF-4C81-A8A4-6A48A19A0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E588851-25EF-4C81-A8A4-6A48A19A0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21B303-D983-4614-9386-511020C61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A921B303-D983-4614-9386-511020C61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8CA274-7EC0-4792-ACD4-AFD8440CD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4D8CA274-7EC0-4792-ACD4-AFD8440CD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F3D489-4026-49C9-8646-D362DAC30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0BF3D489-4026-49C9-8646-D362DAC30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0B7638-44CC-4D42-83DD-CBFFDFB51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A40B7638-44CC-4D42-83DD-CBFFDFB51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8C826D-E77D-42CE-81DF-6439E03C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048C826D-E77D-42CE-81DF-6439E03C6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A4345E-651B-4EE5-9745-CEBBB9F55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99A4345E-651B-4EE5-9745-CEBBB9F55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35450-E206-4C87-9BF4-3A3175AED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8D35450-E206-4C87-9BF4-3A3175AED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5D0290-B7A3-4A4C-BAB8-1EFAE9939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9A5D0290-B7A3-4A4C-BAB8-1EFAE9939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A6F11-B929-4F52-8569-A4DFB17DE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476A6F11-B929-4F52-8569-A4DFB17DEA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31D260-CCF9-42A2-8349-15A7247B9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31D260-CCF9-42A2-8349-15A7247B9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A60D54-0DB1-4A00-B43F-F4F652980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5DA60D54-0DB1-4A00-B43F-F4F652980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692C0-1721-44E4-BFDE-C791392A7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89A692C0-1721-44E4-BFDE-C791392A7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35737B-A805-49A9-8AF6-50DB9B63E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8635737B-A805-49A9-8AF6-50DB9B63E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DA6950-4D22-468A-9FCF-25986DB6D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05DA6950-4D22-468A-9FCF-25986DB6D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172943-AD3E-4586-9857-7C2130152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4C172943-AD3E-4586-9857-7C21301524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03B18F-0D74-4538-816C-3EEB9F52D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1E03B18F-0D74-4538-816C-3EEB9F52D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0A0153-381F-4000-990B-01CE172FF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420A0153-381F-4000-990B-01CE172FF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82A7F3-6A71-4764-B4D7-3DCD61262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AF82A7F3-6A71-4764-B4D7-3DCD61262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76F9FB-3F7B-4EEB-B681-AE1E40FF0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8276F9FB-3F7B-4EEB-B681-AE1E40FF01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24DA73-7FEF-C53B-8E27-CF986BEE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232343"/>
            <a:ext cx="10178322" cy="854336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Ravie" panose="04040805050809020602" pitchFamily="82" charset="0"/>
              </a:rPr>
              <a:t>Grzyby </a:t>
            </a:r>
            <a:r>
              <a:rPr lang="pl-PL" dirty="0" err="1">
                <a:latin typeface="Ravie" panose="04040805050809020602" pitchFamily="82" charset="0"/>
              </a:rPr>
              <a:t>pasozytnicze</a:t>
            </a:r>
            <a:endParaRPr lang="pl-PL" dirty="0">
              <a:latin typeface="Ravie" panose="04040805050809020602" pitchFamily="82" charset="0"/>
            </a:endParaRPr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91727842-7992-DCEF-5710-CB19D78DEF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748302"/>
              </p:ext>
            </p:extLst>
          </p:nvPr>
        </p:nvGraphicFramePr>
        <p:xfrm>
          <a:off x="-954157" y="854766"/>
          <a:ext cx="7328452" cy="355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CCD6608-D34E-512C-6722-36C6EC5889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482097"/>
              </p:ext>
            </p:extLst>
          </p:nvPr>
        </p:nvGraphicFramePr>
        <p:xfrm>
          <a:off x="7041322" y="1453138"/>
          <a:ext cx="3785704" cy="25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6369531-1A60-F092-0D4A-8875BF626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347723"/>
              </p:ext>
            </p:extLst>
          </p:nvPr>
        </p:nvGraphicFramePr>
        <p:xfrm>
          <a:off x="3980071" y="3544957"/>
          <a:ext cx="3352800" cy="2272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7C6EBEDE-7572-F0FA-F2A4-2E9CE6BA4725}"/>
              </a:ext>
            </a:extLst>
          </p:cNvPr>
          <p:cNvSpPr txBox="1"/>
          <p:nvPr/>
        </p:nvSpPr>
        <p:spPr>
          <a:xfrm>
            <a:off x="6811619" y="0"/>
            <a:ext cx="257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  <a:r>
              <a:rPr lang="pl-PL" dirty="0">
                <a:latin typeface="Ravie" panose="040408050508090206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381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9000">
        <p15:prstTrans prst="pageCurlDouble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4AB91-3635-29F0-F668-F097BB9CD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ED0A9D-97AE-C139-887D-CB8E26DEF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6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Dziekuje</a:t>
            </a:r>
            <a:r>
              <a:rPr lang="pl-PL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 za </a:t>
            </a:r>
            <a:r>
              <a:rPr lang="pl-PL" sz="6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uwage</a:t>
            </a:r>
            <a:r>
              <a:rPr lang="pl-PL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!!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E7A22A2-554F-CBBD-2537-481AF0F03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latin typeface="Goudy Stout" panose="0202090407030B020401" pitchFamily="18" charset="0"/>
              </a:rPr>
              <a:t>Lena Mirka</a:t>
            </a:r>
          </a:p>
        </p:txBody>
      </p:sp>
    </p:spTree>
    <p:extLst>
      <p:ext uri="{BB962C8B-B14F-4D97-AF65-F5344CB8AC3E}">
        <p14:creationId xmlns:p14="http://schemas.microsoft.com/office/powerpoint/2010/main" val="118643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3000">
        <p14:reveal/>
      </p:transition>
    </mc:Choice>
    <mc:Fallback>
      <p:transition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Znaczek">
  <a:themeElements>
    <a:clrScheme name="Znaczek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Znacz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Znaczek</Template>
  <TotalTime>1876</TotalTime>
  <Words>194</Words>
  <Application>Microsoft Office PowerPoint</Application>
  <PresentationFormat>Panoramiczny</PresentationFormat>
  <Paragraphs>56</Paragraphs>
  <Slides>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Gill Sans MT</vt:lpstr>
      <vt:lpstr>Goudy Stout</vt:lpstr>
      <vt:lpstr>Impact</vt:lpstr>
      <vt:lpstr>Ravie</vt:lpstr>
      <vt:lpstr>Znaczek</vt:lpstr>
      <vt:lpstr>Atlas Grzybów</vt:lpstr>
      <vt:lpstr>Budowa Grzybow</vt:lpstr>
      <vt:lpstr>Grzyby jadalne</vt:lpstr>
      <vt:lpstr>Grzyby jadalne</vt:lpstr>
      <vt:lpstr>Grzyby trujace</vt:lpstr>
      <vt:lpstr>Grzyby pasozytnicze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Grzybów</dc:title>
  <dc:creator>DELL</dc:creator>
  <cp:lastModifiedBy>DELL</cp:lastModifiedBy>
  <cp:revision>8</cp:revision>
  <dcterms:created xsi:type="dcterms:W3CDTF">2023-01-16T17:54:56Z</dcterms:created>
  <dcterms:modified xsi:type="dcterms:W3CDTF">2023-01-18T19:43:57Z</dcterms:modified>
</cp:coreProperties>
</file>